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268" r:id="rId3"/>
    <p:sldId id="267" r:id="rId4"/>
    <p:sldId id="257" r:id="rId5"/>
    <p:sldId id="261" r:id="rId6"/>
    <p:sldId id="265" r:id="rId7"/>
    <p:sldId id="266" r:id="rId8"/>
    <p:sldId id="264" r:id="rId9"/>
    <p:sldId id="260" r:id="rId10"/>
    <p:sldId id="262" r:id="rId11"/>
    <p:sldId id="263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1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5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jp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5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18B5CE-01BF-4384-AD4B-ED45608FA12D}" type="doc">
      <dgm:prSet loTypeId="urn:microsoft.com/office/officeart/2008/layout/CircularPictureCallout" loCatId="pictur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03A9892-F2DB-4F82-B1E5-D44C0D85018E}">
      <dgm:prSet/>
      <dgm:spPr/>
      <dgm:t>
        <a:bodyPr/>
        <a:lstStyle/>
        <a:p>
          <a:endParaRPr lang="en-US"/>
        </a:p>
      </dgm:t>
    </dgm:pt>
    <dgm:pt modelId="{EB8BE07F-09E3-4386-B22B-D03C17103A54}" type="parTrans" cxnId="{DA34E581-B6A6-4617-8124-40D005722813}">
      <dgm:prSet/>
      <dgm:spPr/>
      <dgm:t>
        <a:bodyPr/>
        <a:lstStyle/>
        <a:p>
          <a:endParaRPr lang="en-US"/>
        </a:p>
      </dgm:t>
    </dgm:pt>
    <dgm:pt modelId="{4B92010F-FBD9-4495-AEA2-82A5BADC72EF}" type="sibTrans" cxnId="{DA34E581-B6A6-4617-8124-40D00572281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EDA836D-C962-4632-AFEE-384004E4BA2B}">
      <dgm:prSet phldrT="[Text]"/>
      <dgm:spPr/>
      <dgm:t>
        <a:bodyPr/>
        <a:lstStyle/>
        <a:p>
          <a:r>
            <a:rPr lang="en-US" dirty="0"/>
            <a:t>Kevin </a:t>
          </a:r>
          <a:r>
            <a:rPr lang="en-US" dirty="0" err="1"/>
            <a:t>Systrome</a:t>
          </a:r>
          <a:endParaRPr lang="en-US" dirty="0"/>
        </a:p>
      </dgm:t>
    </dgm:pt>
    <dgm:pt modelId="{F7A99292-82B2-450C-9FA3-21B233C70197}" type="parTrans" cxnId="{7ACD571C-E324-40F1-9C9E-F369B34B38B0}">
      <dgm:prSet/>
      <dgm:spPr/>
      <dgm:t>
        <a:bodyPr/>
        <a:lstStyle/>
        <a:p>
          <a:endParaRPr lang="en-US"/>
        </a:p>
      </dgm:t>
    </dgm:pt>
    <dgm:pt modelId="{5B1E4541-FEC6-4FA4-92CD-8D1F74F76FBC}" type="sibTrans" cxnId="{7ACD571C-E324-40F1-9C9E-F369B34B38B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D193C3D-86F3-47BC-B8F7-294646E599D7}">
      <dgm:prSet phldrT="[Text]"/>
      <dgm:spPr/>
      <dgm:t>
        <a:bodyPr/>
        <a:lstStyle/>
        <a:p>
          <a:r>
            <a:rPr lang="en-US" dirty="0"/>
            <a:t>Mike Krieger</a:t>
          </a:r>
        </a:p>
      </dgm:t>
    </dgm:pt>
    <dgm:pt modelId="{7DB0ABF2-DA4E-462F-B5B8-8A11B5475DD6}" type="parTrans" cxnId="{6D8986F3-629F-448B-B35F-EED3F2642E70}">
      <dgm:prSet/>
      <dgm:spPr/>
      <dgm:t>
        <a:bodyPr/>
        <a:lstStyle/>
        <a:p>
          <a:endParaRPr lang="en-US"/>
        </a:p>
      </dgm:t>
    </dgm:pt>
    <dgm:pt modelId="{F7A8CA24-670B-4867-9D51-59A62AFD5CD0}" type="sibTrans" cxnId="{6D8986F3-629F-448B-B35F-EED3F2642E7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15C942A-789E-451C-9768-3E70745BE525}" type="pres">
      <dgm:prSet presAssocID="{ED18B5CE-01BF-4384-AD4B-ED45608FA12D}" presName="Name0" presStyleCnt="0">
        <dgm:presLayoutVars>
          <dgm:chMax val="7"/>
          <dgm:chPref val="7"/>
          <dgm:dir/>
        </dgm:presLayoutVars>
      </dgm:prSet>
      <dgm:spPr/>
    </dgm:pt>
    <dgm:pt modelId="{7B47D8D4-A5C1-43D1-9393-D205AB6F1955}" type="pres">
      <dgm:prSet presAssocID="{ED18B5CE-01BF-4384-AD4B-ED45608FA12D}" presName="Name1" presStyleCnt="0"/>
      <dgm:spPr/>
    </dgm:pt>
    <dgm:pt modelId="{EB5553A8-CDE2-4B8A-A5FA-D1759810AF9E}" type="pres">
      <dgm:prSet presAssocID="{4B92010F-FBD9-4495-AEA2-82A5BADC72EF}" presName="picture_1" presStyleCnt="0"/>
      <dgm:spPr/>
    </dgm:pt>
    <dgm:pt modelId="{976AB394-080F-4EEF-9971-04D48742241E}" type="pres">
      <dgm:prSet presAssocID="{4B92010F-FBD9-4495-AEA2-82A5BADC72EF}" presName="pictureRepeatNode" presStyleLbl="alignImgPlace1" presStyleIdx="0" presStyleCnt="3"/>
      <dgm:spPr/>
    </dgm:pt>
    <dgm:pt modelId="{80D5EAD3-5A21-49DC-B0F1-756E9BC526E6}" type="pres">
      <dgm:prSet presAssocID="{303A9892-F2DB-4F82-B1E5-D44C0D85018E}" presName="text_1" presStyleLbl="node1" presStyleIdx="0" presStyleCnt="0">
        <dgm:presLayoutVars>
          <dgm:bulletEnabled val="1"/>
        </dgm:presLayoutVars>
      </dgm:prSet>
      <dgm:spPr/>
    </dgm:pt>
    <dgm:pt modelId="{EC39FE37-FD2A-4202-9275-1BB81FA33F9A}" type="pres">
      <dgm:prSet presAssocID="{5B1E4541-FEC6-4FA4-92CD-8D1F74F76FBC}" presName="picture_2" presStyleCnt="0"/>
      <dgm:spPr/>
    </dgm:pt>
    <dgm:pt modelId="{B25A1E63-E1FC-4222-ABE5-5B54958CDD75}" type="pres">
      <dgm:prSet presAssocID="{5B1E4541-FEC6-4FA4-92CD-8D1F74F76FBC}" presName="pictureRepeatNode" presStyleLbl="alignImgPlace1" presStyleIdx="1" presStyleCnt="3"/>
      <dgm:spPr/>
    </dgm:pt>
    <dgm:pt modelId="{0EB504AA-53F9-4C26-BD68-25A1AAAA9290}" type="pres">
      <dgm:prSet presAssocID="{5EDA836D-C962-4632-AFEE-384004E4BA2B}" presName="line_2" presStyleLbl="parChTrans1D1" presStyleIdx="0" presStyleCnt="2"/>
      <dgm:spPr/>
    </dgm:pt>
    <dgm:pt modelId="{9F5659E6-45D5-46F4-AE6C-1B7F2F9CE6BF}" type="pres">
      <dgm:prSet presAssocID="{5EDA836D-C962-4632-AFEE-384004E4BA2B}" presName="textparent_2" presStyleLbl="node1" presStyleIdx="0" presStyleCnt="0"/>
      <dgm:spPr/>
    </dgm:pt>
    <dgm:pt modelId="{71DC4CB2-5511-40F9-9125-46BDCFB02E17}" type="pres">
      <dgm:prSet presAssocID="{5EDA836D-C962-4632-AFEE-384004E4BA2B}" presName="text_2" presStyleLbl="revTx" presStyleIdx="0" presStyleCnt="2" custScaleX="569708">
        <dgm:presLayoutVars>
          <dgm:bulletEnabled val="1"/>
        </dgm:presLayoutVars>
      </dgm:prSet>
      <dgm:spPr/>
    </dgm:pt>
    <dgm:pt modelId="{47953B6E-29A1-42B4-8AD8-704C96662D18}" type="pres">
      <dgm:prSet presAssocID="{F7A8CA24-670B-4867-9D51-59A62AFD5CD0}" presName="picture_3" presStyleCnt="0"/>
      <dgm:spPr/>
    </dgm:pt>
    <dgm:pt modelId="{0CFAAD0C-21F3-4BC5-A04A-2A3DAB3CD033}" type="pres">
      <dgm:prSet presAssocID="{F7A8CA24-670B-4867-9D51-59A62AFD5CD0}" presName="pictureRepeatNode" presStyleLbl="alignImgPlace1" presStyleIdx="2" presStyleCnt="3"/>
      <dgm:spPr/>
    </dgm:pt>
    <dgm:pt modelId="{077B4453-B60E-47B2-8BD9-FC059EF16BA9}" type="pres">
      <dgm:prSet presAssocID="{AD193C3D-86F3-47BC-B8F7-294646E599D7}" presName="line_3" presStyleLbl="parChTrans1D1" presStyleIdx="1" presStyleCnt="2"/>
      <dgm:spPr/>
    </dgm:pt>
    <dgm:pt modelId="{E809760A-F714-4197-879A-B8A42749B6E4}" type="pres">
      <dgm:prSet presAssocID="{AD193C3D-86F3-47BC-B8F7-294646E599D7}" presName="textparent_3" presStyleLbl="node1" presStyleIdx="0" presStyleCnt="0"/>
      <dgm:spPr/>
    </dgm:pt>
    <dgm:pt modelId="{E684B9E3-3F2C-44AB-ADA3-7867194ABF0A}" type="pres">
      <dgm:prSet presAssocID="{AD193C3D-86F3-47BC-B8F7-294646E599D7}" presName="text_3" presStyleLbl="revTx" presStyleIdx="1" presStyleCnt="2" custScaleX="1389138">
        <dgm:presLayoutVars>
          <dgm:bulletEnabled val="1"/>
        </dgm:presLayoutVars>
      </dgm:prSet>
      <dgm:spPr/>
    </dgm:pt>
  </dgm:ptLst>
  <dgm:cxnLst>
    <dgm:cxn modelId="{81B31810-67FF-474D-9523-9FA7AC08180D}" type="presOf" srcId="{F7A8CA24-670B-4867-9D51-59A62AFD5CD0}" destId="{0CFAAD0C-21F3-4BC5-A04A-2A3DAB3CD033}" srcOrd="0" destOrd="0" presId="urn:microsoft.com/office/officeart/2008/layout/CircularPictureCallout"/>
    <dgm:cxn modelId="{7ACD571C-E324-40F1-9C9E-F369B34B38B0}" srcId="{ED18B5CE-01BF-4384-AD4B-ED45608FA12D}" destId="{5EDA836D-C962-4632-AFEE-384004E4BA2B}" srcOrd="1" destOrd="0" parTransId="{F7A99292-82B2-450C-9FA3-21B233C70197}" sibTransId="{5B1E4541-FEC6-4FA4-92CD-8D1F74F76FBC}"/>
    <dgm:cxn modelId="{A40E2B61-4D28-4305-ACFC-E2F7C7283243}" type="presOf" srcId="{ED18B5CE-01BF-4384-AD4B-ED45608FA12D}" destId="{D15C942A-789E-451C-9768-3E70745BE525}" srcOrd="0" destOrd="0" presId="urn:microsoft.com/office/officeart/2008/layout/CircularPictureCallout"/>
    <dgm:cxn modelId="{4F6C7F45-8CCA-48C5-BE56-871ACC5A846E}" type="presOf" srcId="{303A9892-F2DB-4F82-B1E5-D44C0D85018E}" destId="{80D5EAD3-5A21-49DC-B0F1-756E9BC526E6}" srcOrd="0" destOrd="0" presId="urn:microsoft.com/office/officeart/2008/layout/CircularPictureCallout"/>
    <dgm:cxn modelId="{DA34E581-B6A6-4617-8124-40D005722813}" srcId="{ED18B5CE-01BF-4384-AD4B-ED45608FA12D}" destId="{303A9892-F2DB-4F82-B1E5-D44C0D85018E}" srcOrd="0" destOrd="0" parTransId="{EB8BE07F-09E3-4386-B22B-D03C17103A54}" sibTransId="{4B92010F-FBD9-4495-AEA2-82A5BADC72EF}"/>
    <dgm:cxn modelId="{55B059B7-3613-41DE-B715-E1EE479E84DB}" type="presOf" srcId="{4B92010F-FBD9-4495-AEA2-82A5BADC72EF}" destId="{976AB394-080F-4EEF-9971-04D48742241E}" srcOrd="0" destOrd="0" presId="urn:microsoft.com/office/officeart/2008/layout/CircularPictureCallout"/>
    <dgm:cxn modelId="{704E2EBE-89EB-4B10-8A20-B198AFACF3D4}" type="presOf" srcId="{AD193C3D-86F3-47BC-B8F7-294646E599D7}" destId="{E684B9E3-3F2C-44AB-ADA3-7867194ABF0A}" srcOrd="0" destOrd="0" presId="urn:microsoft.com/office/officeart/2008/layout/CircularPictureCallout"/>
    <dgm:cxn modelId="{3572ACE3-2191-4A53-BECA-C923D68CDB94}" type="presOf" srcId="{5EDA836D-C962-4632-AFEE-384004E4BA2B}" destId="{71DC4CB2-5511-40F9-9125-46BDCFB02E17}" srcOrd="0" destOrd="0" presId="urn:microsoft.com/office/officeart/2008/layout/CircularPictureCallout"/>
    <dgm:cxn modelId="{109E17F3-CF0B-4FE4-B96A-5A72018F5D07}" type="presOf" srcId="{5B1E4541-FEC6-4FA4-92CD-8D1F74F76FBC}" destId="{B25A1E63-E1FC-4222-ABE5-5B54958CDD75}" srcOrd="0" destOrd="0" presId="urn:microsoft.com/office/officeart/2008/layout/CircularPictureCallout"/>
    <dgm:cxn modelId="{6D8986F3-629F-448B-B35F-EED3F2642E70}" srcId="{ED18B5CE-01BF-4384-AD4B-ED45608FA12D}" destId="{AD193C3D-86F3-47BC-B8F7-294646E599D7}" srcOrd="2" destOrd="0" parTransId="{7DB0ABF2-DA4E-462F-B5B8-8A11B5475DD6}" sibTransId="{F7A8CA24-670B-4867-9D51-59A62AFD5CD0}"/>
    <dgm:cxn modelId="{90731D37-2574-4923-99F1-35B9DDE1B3D7}" type="presParOf" srcId="{D15C942A-789E-451C-9768-3E70745BE525}" destId="{7B47D8D4-A5C1-43D1-9393-D205AB6F1955}" srcOrd="0" destOrd="0" presId="urn:microsoft.com/office/officeart/2008/layout/CircularPictureCallout"/>
    <dgm:cxn modelId="{3007ACC1-1451-4E72-BC85-958934D9BBD5}" type="presParOf" srcId="{7B47D8D4-A5C1-43D1-9393-D205AB6F1955}" destId="{EB5553A8-CDE2-4B8A-A5FA-D1759810AF9E}" srcOrd="0" destOrd="0" presId="urn:microsoft.com/office/officeart/2008/layout/CircularPictureCallout"/>
    <dgm:cxn modelId="{D6A63D69-A091-4404-9632-A5ABFF0E5FB0}" type="presParOf" srcId="{EB5553A8-CDE2-4B8A-A5FA-D1759810AF9E}" destId="{976AB394-080F-4EEF-9971-04D48742241E}" srcOrd="0" destOrd="0" presId="urn:microsoft.com/office/officeart/2008/layout/CircularPictureCallout"/>
    <dgm:cxn modelId="{EF366821-66BF-4C77-A978-26AD354FDD86}" type="presParOf" srcId="{7B47D8D4-A5C1-43D1-9393-D205AB6F1955}" destId="{80D5EAD3-5A21-49DC-B0F1-756E9BC526E6}" srcOrd="1" destOrd="0" presId="urn:microsoft.com/office/officeart/2008/layout/CircularPictureCallout"/>
    <dgm:cxn modelId="{07C2C35E-D821-4DD1-900F-972A75F40B34}" type="presParOf" srcId="{7B47D8D4-A5C1-43D1-9393-D205AB6F1955}" destId="{EC39FE37-FD2A-4202-9275-1BB81FA33F9A}" srcOrd="2" destOrd="0" presId="urn:microsoft.com/office/officeart/2008/layout/CircularPictureCallout"/>
    <dgm:cxn modelId="{70724A45-AF70-45B4-AB78-59077D9CFAB0}" type="presParOf" srcId="{EC39FE37-FD2A-4202-9275-1BB81FA33F9A}" destId="{B25A1E63-E1FC-4222-ABE5-5B54958CDD75}" srcOrd="0" destOrd="0" presId="urn:microsoft.com/office/officeart/2008/layout/CircularPictureCallout"/>
    <dgm:cxn modelId="{397D28CC-19E3-43AA-936D-0C5C6FE22778}" type="presParOf" srcId="{7B47D8D4-A5C1-43D1-9393-D205AB6F1955}" destId="{0EB504AA-53F9-4C26-BD68-25A1AAAA9290}" srcOrd="3" destOrd="0" presId="urn:microsoft.com/office/officeart/2008/layout/CircularPictureCallout"/>
    <dgm:cxn modelId="{AAD69F6A-7E66-4143-ADFD-6AA82F6D83D5}" type="presParOf" srcId="{7B47D8D4-A5C1-43D1-9393-D205AB6F1955}" destId="{9F5659E6-45D5-46F4-AE6C-1B7F2F9CE6BF}" srcOrd="4" destOrd="0" presId="urn:microsoft.com/office/officeart/2008/layout/CircularPictureCallout"/>
    <dgm:cxn modelId="{2FCDC3D3-0073-45C7-B759-77285C759BB7}" type="presParOf" srcId="{9F5659E6-45D5-46F4-AE6C-1B7F2F9CE6BF}" destId="{71DC4CB2-5511-40F9-9125-46BDCFB02E17}" srcOrd="0" destOrd="0" presId="urn:microsoft.com/office/officeart/2008/layout/CircularPictureCallout"/>
    <dgm:cxn modelId="{92891127-13A4-46F4-8E5C-7F2D8CDBDBD9}" type="presParOf" srcId="{7B47D8D4-A5C1-43D1-9393-D205AB6F1955}" destId="{47953B6E-29A1-42B4-8AD8-704C96662D18}" srcOrd="5" destOrd="0" presId="urn:microsoft.com/office/officeart/2008/layout/CircularPictureCallout"/>
    <dgm:cxn modelId="{F3D24A06-A27C-4E2F-9135-768EC82A63F3}" type="presParOf" srcId="{47953B6E-29A1-42B4-8AD8-704C96662D18}" destId="{0CFAAD0C-21F3-4BC5-A04A-2A3DAB3CD033}" srcOrd="0" destOrd="0" presId="urn:microsoft.com/office/officeart/2008/layout/CircularPictureCallout"/>
    <dgm:cxn modelId="{A1A3413D-83D2-44D6-AC0D-8FB2F7AC78E4}" type="presParOf" srcId="{7B47D8D4-A5C1-43D1-9393-D205AB6F1955}" destId="{077B4453-B60E-47B2-8BD9-FC059EF16BA9}" srcOrd="6" destOrd="0" presId="urn:microsoft.com/office/officeart/2008/layout/CircularPictureCallout"/>
    <dgm:cxn modelId="{6C9DF45A-3EB1-4C21-AC85-65B771CABEE8}" type="presParOf" srcId="{7B47D8D4-A5C1-43D1-9393-D205AB6F1955}" destId="{E809760A-F714-4197-879A-B8A42749B6E4}" srcOrd="7" destOrd="0" presId="urn:microsoft.com/office/officeart/2008/layout/CircularPictureCallout"/>
    <dgm:cxn modelId="{5D29253C-3B84-45A5-A9F9-4905E85380B7}" type="presParOf" srcId="{E809760A-F714-4197-879A-B8A42749B6E4}" destId="{E684B9E3-3F2C-44AB-ADA3-7867194ABF0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D7904C-09EE-4D9C-AE74-FAF690823577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5E98FC6-5F66-40DA-BF66-2430F0685435}">
      <dgm:prSet phldrT="[Text]"/>
      <dgm:spPr/>
      <dgm:t>
        <a:bodyPr/>
        <a:lstStyle/>
        <a:p>
          <a:r>
            <a:rPr lang="en-US" dirty="0"/>
            <a:t>Marine </a:t>
          </a:r>
          <a:r>
            <a:rPr lang="en-US" dirty="0" err="1"/>
            <a:t>Livine</a:t>
          </a:r>
          <a:r>
            <a:rPr lang="en-US" dirty="0"/>
            <a:t> (COO)</a:t>
          </a:r>
        </a:p>
      </dgm:t>
    </dgm:pt>
    <dgm:pt modelId="{84B788BC-9A1C-4741-9EE2-040ADB54F063}" type="parTrans" cxnId="{5E0BA796-C6F9-4AC9-A1DB-42FD4F18D5D3}">
      <dgm:prSet/>
      <dgm:spPr/>
      <dgm:t>
        <a:bodyPr/>
        <a:lstStyle/>
        <a:p>
          <a:endParaRPr lang="en-US"/>
        </a:p>
      </dgm:t>
    </dgm:pt>
    <dgm:pt modelId="{B196F580-F18D-4426-97B1-869420956952}" type="sibTrans" cxnId="{5E0BA796-C6F9-4AC9-A1DB-42FD4F18D5D3}">
      <dgm:prSet/>
      <dgm:spPr/>
      <dgm:t>
        <a:bodyPr/>
        <a:lstStyle/>
        <a:p>
          <a:endParaRPr lang="en-US"/>
        </a:p>
      </dgm:t>
    </dgm:pt>
    <dgm:pt modelId="{60BEC56D-D3DC-4761-9D18-03ACD32C9673}">
      <dgm:prSet phldrT="[Text]"/>
      <dgm:spPr/>
      <dgm:t>
        <a:bodyPr/>
        <a:lstStyle/>
        <a:p>
          <a:r>
            <a:rPr lang="en-US" dirty="0"/>
            <a:t>Tracy </a:t>
          </a:r>
          <a:r>
            <a:rPr lang="en-US" dirty="0" err="1"/>
            <a:t>Yaverbaun</a:t>
          </a:r>
          <a:r>
            <a:rPr lang="en-US" dirty="0"/>
            <a:t> (EMEA Brand Development)</a:t>
          </a:r>
        </a:p>
      </dgm:t>
    </dgm:pt>
    <dgm:pt modelId="{D03B6B84-D14F-487D-BFCF-813569A6A7D4}" type="parTrans" cxnId="{BD15F1D8-8202-40D2-B39C-3A2DCCA2DE76}">
      <dgm:prSet/>
      <dgm:spPr/>
      <dgm:t>
        <a:bodyPr/>
        <a:lstStyle/>
        <a:p>
          <a:endParaRPr lang="en-US"/>
        </a:p>
      </dgm:t>
    </dgm:pt>
    <dgm:pt modelId="{FEE88A27-4DC8-49F6-9861-D71C8C95F54A}" type="sibTrans" cxnId="{BD15F1D8-8202-40D2-B39C-3A2DCCA2DE76}">
      <dgm:prSet/>
      <dgm:spPr/>
      <dgm:t>
        <a:bodyPr/>
        <a:lstStyle/>
        <a:p>
          <a:endParaRPr lang="en-US"/>
        </a:p>
      </dgm:t>
    </dgm:pt>
    <dgm:pt modelId="{8D928883-EBC3-42AF-A111-E8B1588B1FCA}">
      <dgm:prSet phldrT="[Text]"/>
      <dgm:spPr/>
      <dgm:t>
        <a:bodyPr/>
        <a:lstStyle/>
        <a:p>
          <a:r>
            <a:rPr lang="en-US" dirty="0"/>
            <a:t>Garrick </a:t>
          </a:r>
          <a:r>
            <a:rPr lang="en-US" dirty="0" err="1"/>
            <a:t>Tiplady</a:t>
          </a:r>
          <a:r>
            <a:rPr lang="en-US" dirty="0"/>
            <a:t> (Canada)</a:t>
          </a:r>
        </a:p>
        <a:p>
          <a:endParaRPr lang="en-US" dirty="0"/>
        </a:p>
      </dgm:t>
    </dgm:pt>
    <dgm:pt modelId="{DB163B10-CF97-49BF-AA6A-C961DF83F7BB}" type="parTrans" cxnId="{168ECD92-8166-4749-9A71-2852E09D493D}">
      <dgm:prSet/>
      <dgm:spPr/>
      <dgm:t>
        <a:bodyPr/>
        <a:lstStyle/>
        <a:p>
          <a:endParaRPr lang="en-US"/>
        </a:p>
      </dgm:t>
    </dgm:pt>
    <dgm:pt modelId="{C9C5B7AC-F9F3-49BF-935D-ECC1F035F2C9}" type="sibTrans" cxnId="{168ECD92-8166-4749-9A71-2852E09D493D}">
      <dgm:prSet/>
      <dgm:spPr/>
      <dgm:t>
        <a:bodyPr/>
        <a:lstStyle/>
        <a:p>
          <a:endParaRPr lang="en-US"/>
        </a:p>
      </dgm:t>
    </dgm:pt>
    <dgm:pt modelId="{B652186B-42E3-4152-8B5A-115BEFB020FC}" type="pres">
      <dgm:prSet presAssocID="{BFD7904C-09EE-4D9C-AE74-FAF69082357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3956ED-64E2-45BE-9991-F74E63F82989}" type="pres">
      <dgm:prSet presAssocID="{F5E98FC6-5F66-40DA-BF66-2430F0685435}" presName="hierRoot1" presStyleCnt="0"/>
      <dgm:spPr/>
    </dgm:pt>
    <dgm:pt modelId="{D4E92095-3C9B-4977-8700-7E7E5997FCD6}" type="pres">
      <dgm:prSet presAssocID="{F5E98FC6-5F66-40DA-BF66-2430F0685435}" presName="composite" presStyleCnt="0"/>
      <dgm:spPr/>
    </dgm:pt>
    <dgm:pt modelId="{507A0686-13A7-408B-A270-4E037005E94F}" type="pres">
      <dgm:prSet presAssocID="{F5E98FC6-5F66-40DA-BF66-2430F0685435}" presName="image" presStyleLbl="node0" presStyleIdx="0" presStyleCnt="1" custScaleX="61652" custScaleY="60369" custLinFactNeighborX="32582" custLinFactNeighborY="58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6532BF6-F52C-4E83-8B05-34D79F740AE2}" type="pres">
      <dgm:prSet presAssocID="{F5E98FC6-5F66-40DA-BF66-2430F0685435}" presName="text" presStyleLbl="revTx" presStyleIdx="0" presStyleCnt="3" custScaleX="109008" custScaleY="44041" custLinFactNeighborX="15134" custLinFactNeighborY="8907">
        <dgm:presLayoutVars>
          <dgm:chPref val="3"/>
        </dgm:presLayoutVars>
      </dgm:prSet>
      <dgm:spPr/>
    </dgm:pt>
    <dgm:pt modelId="{7A83751C-54F9-45D9-A386-BDCA0EA41EB6}" type="pres">
      <dgm:prSet presAssocID="{F5E98FC6-5F66-40DA-BF66-2430F0685435}" presName="hierChild2" presStyleCnt="0"/>
      <dgm:spPr/>
    </dgm:pt>
    <dgm:pt modelId="{D46460EE-24E5-4AB7-AEFD-C865E8645E87}" type="pres">
      <dgm:prSet presAssocID="{D03B6B84-D14F-487D-BFCF-813569A6A7D4}" presName="Name10" presStyleLbl="parChTrans1D2" presStyleIdx="0" presStyleCnt="2"/>
      <dgm:spPr/>
    </dgm:pt>
    <dgm:pt modelId="{F3E6E26D-C95C-4B6F-8D12-A0539E08F594}" type="pres">
      <dgm:prSet presAssocID="{60BEC56D-D3DC-4761-9D18-03ACD32C9673}" presName="hierRoot2" presStyleCnt="0"/>
      <dgm:spPr/>
    </dgm:pt>
    <dgm:pt modelId="{6A8989F2-7EAB-47F9-B16A-9777A223BBE1}" type="pres">
      <dgm:prSet presAssocID="{60BEC56D-D3DC-4761-9D18-03ACD32C9673}" presName="composite2" presStyleCnt="0"/>
      <dgm:spPr/>
    </dgm:pt>
    <dgm:pt modelId="{CB392683-FA52-42C5-A71B-9E6C566E4439}" type="pres">
      <dgm:prSet presAssocID="{60BEC56D-D3DC-4761-9D18-03ACD32C9673}" presName="image2" presStyleLbl="node2" presStyleIdx="0" presStyleCnt="2" custScaleX="44924" custScaleY="42189" custLinFactNeighborX="93352" custLinFactNeighborY="1154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E00F5F46-F6E7-4C15-8FA2-5F314A07D0C9}" type="pres">
      <dgm:prSet presAssocID="{60BEC56D-D3DC-4761-9D18-03ACD32C9673}" presName="text2" presStyleLbl="revTx" presStyleIdx="1" presStyleCnt="3" custScaleX="84698" custScaleY="48003" custLinFactNeighborX="-7470" custLinFactNeighborY="67117">
        <dgm:presLayoutVars>
          <dgm:chPref val="3"/>
        </dgm:presLayoutVars>
      </dgm:prSet>
      <dgm:spPr/>
    </dgm:pt>
    <dgm:pt modelId="{7EBFD8E1-B6AA-489A-9352-CE69F8BE0B7B}" type="pres">
      <dgm:prSet presAssocID="{60BEC56D-D3DC-4761-9D18-03ACD32C9673}" presName="hierChild3" presStyleCnt="0"/>
      <dgm:spPr/>
    </dgm:pt>
    <dgm:pt modelId="{C0C2C28B-3576-4B30-999A-F6ACF282BB05}" type="pres">
      <dgm:prSet presAssocID="{DB163B10-CF97-49BF-AA6A-C961DF83F7BB}" presName="Name10" presStyleLbl="parChTrans1D2" presStyleIdx="1" presStyleCnt="2"/>
      <dgm:spPr/>
    </dgm:pt>
    <dgm:pt modelId="{9F73277A-DD56-4805-84B6-33DC9AA1285E}" type="pres">
      <dgm:prSet presAssocID="{8D928883-EBC3-42AF-A111-E8B1588B1FCA}" presName="hierRoot2" presStyleCnt="0"/>
      <dgm:spPr/>
    </dgm:pt>
    <dgm:pt modelId="{7AEFCE7E-6157-487E-81DA-875AD78E0781}" type="pres">
      <dgm:prSet presAssocID="{8D928883-EBC3-42AF-A111-E8B1588B1FCA}" presName="composite2" presStyleCnt="0"/>
      <dgm:spPr/>
    </dgm:pt>
    <dgm:pt modelId="{79F1788D-63B8-4158-9015-D7E3E75EA941}" type="pres">
      <dgm:prSet presAssocID="{8D928883-EBC3-42AF-A111-E8B1588B1FCA}" presName="image2" presStyleLbl="node2" presStyleIdx="1" presStyleCnt="2" custScaleX="43692" custScaleY="41745" custLinFactNeighborX="-3207" custLinFactNeighborY="-318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EDE2C79F-F2B1-4CDF-97E6-407B71D4113D}" type="pres">
      <dgm:prSet presAssocID="{8D928883-EBC3-42AF-A111-E8B1588B1FCA}" presName="text2" presStyleLbl="revTx" presStyleIdx="2" presStyleCnt="3" custScaleX="113773" custScaleY="75749" custLinFactNeighborX="-35795" custLinFactNeighborY="50534">
        <dgm:presLayoutVars>
          <dgm:chPref val="3"/>
        </dgm:presLayoutVars>
      </dgm:prSet>
      <dgm:spPr/>
    </dgm:pt>
    <dgm:pt modelId="{B3128994-C6E8-456C-8F70-9BF0C5C119F2}" type="pres">
      <dgm:prSet presAssocID="{8D928883-EBC3-42AF-A111-E8B1588B1FCA}" presName="hierChild3" presStyleCnt="0"/>
      <dgm:spPr/>
    </dgm:pt>
  </dgm:ptLst>
  <dgm:cxnLst>
    <dgm:cxn modelId="{96F73009-673C-46F4-A464-5E7806318B66}" type="presOf" srcId="{D03B6B84-D14F-487D-BFCF-813569A6A7D4}" destId="{D46460EE-24E5-4AB7-AEFD-C865E8645E87}" srcOrd="0" destOrd="0" presId="urn:microsoft.com/office/officeart/2009/layout/CirclePictureHierarchy"/>
    <dgm:cxn modelId="{E1C47A28-D1AF-4AB2-B67C-8C5579E2FA4A}" type="presOf" srcId="{BFD7904C-09EE-4D9C-AE74-FAF690823577}" destId="{B652186B-42E3-4152-8B5A-115BEFB020FC}" srcOrd="0" destOrd="0" presId="urn:microsoft.com/office/officeart/2009/layout/CirclePictureHierarchy"/>
    <dgm:cxn modelId="{907E3B6E-0D2A-46A8-AB60-2241868DFCA5}" type="presOf" srcId="{8D928883-EBC3-42AF-A111-E8B1588B1FCA}" destId="{EDE2C79F-F2B1-4CDF-97E6-407B71D4113D}" srcOrd="0" destOrd="0" presId="urn:microsoft.com/office/officeart/2009/layout/CirclePictureHierarchy"/>
    <dgm:cxn modelId="{168ECD92-8166-4749-9A71-2852E09D493D}" srcId="{F5E98FC6-5F66-40DA-BF66-2430F0685435}" destId="{8D928883-EBC3-42AF-A111-E8B1588B1FCA}" srcOrd="1" destOrd="0" parTransId="{DB163B10-CF97-49BF-AA6A-C961DF83F7BB}" sibTransId="{C9C5B7AC-F9F3-49BF-935D-ECC1F035F2C9}"/>
    <dgm:cxn modelId="{2416A694-34F3-4FD0-85EE-F2A60B33E2DC}" type="presOf" srcId="{DB163B10-CF97-49BF-AA6A-C961DF83F7BB}" destId="{C0C2C28B-3576-4B30-999A-F6ACF282BB05}" srcOrd="0" destOrd="0" presId="urn:microsoft.com/office/officeart/2009/layout/CirclePictureHierarchy"/>
    <dgm:cxn modelId="{5E0BA796-C6F9-4AC9-A1DB-42FD4F18D5D3}" srcId="{BFD7904C-09EE-4D9C-AE74-FAF690823577}" destId="{F5E98FC6-5F66-40DA-BF66-2430F0685435}" srcOrd="0" destOrd="0" parTransId="{84B788BC-9A1C-4741-9EE2-040ADB54F063}" sibTransId="{B196F580-F18D-4426-97B1-869420956952}"/>
    <dgm:cxn modelId="{FA3AEFAE-EB0B-4C9C-92EF-A52003F2246B}" type="presOf" srcId="{60BEC56D-D3DC-4761-9D18-03ACD32C9673}" destId="{E00F5F46-F6E7-4C15-8FA2-5F314A07D0C9}" srcOrd="0" destOrd="0" presId="urn:microsoft.com/office/officeart/2009/layout/CirclePictureHierarchy"/>
    <dgm:cxn modelId="{68A35FB4-3680-44B8-AFD4-05B4607433B5}" type="presOf" srcId="{F5E98FC6-5F66-40DA-BF66-2430F0685435}" destId="{56532BF6-F52C-4E83-8B05-34D79F740AE2}" srcOrd="0" destOrd="0" presId="urn:microsoft.com/office/officeart/2009/layout/CirclePictureHierarchy"/>
    <dgm:cxn modelId="{BD15F1D8-8202-40D2-B39C-3A2DCCA2DE76}" srcId="{F5E98FC6-5F66-40DA-BF66-2430F0685435}" destId="{60BEC56D-D3DC-4761-9D18-03ACD32C9673}" srcOrd="0" destOrd="0" parTransId="{D03B6B84-D14F-487D-BFCF-813569A6A7D4}" sibTransId="{FEE88A27-4DC8-49F6-9861-D71C8C95F54A}"/>
    <dgm:cxn modelId="{EEA255A0-1B16-4A55-AC59-8511166EA901}" type="presParOf" srcId="{B652186B-42E3-4152-8B5A-115BEFB020FC}" destId="{743956ED-64E2-45BE-9991-F74E63F82989}" srcOrd="0" destOrd="0" presId="urn:microsoft.com/office/officeart/2009/layout/CirclePictureHierarchy"/>
    <dgm:cxn modelId="{80C3FD9F-84CD-4D2D-BC05-BC9E4C03E867}" type="presParOf" srcId="{743956ED-64E2-45BE-9991-F74E63F82989}" destId="{D4E92095-3C9B-4977-8700-7E7E5997FCD6}" srcOrd="0" destOrd="0" presId="urn:microsoft.com/office/officeart/2009/layout/CirclePictureHierarchy"/>
    <dgm:cxn modelId="{D294E00E-9BE7-4A00-BD60-9786A7FF6395}" type="presParOf" srcId="{D4E92095-3C9B-4977-8700-7E7E5997FCD6}" destId="{507A0686-13A7-408B-A270-4E037005E94F}" srcOrd="0" destOrd="0" presId="urn:microsoft.com/office/officeart/2009/layout/CirclePictureHierarchy"/>
    <dgm:cxn modelId="{00BF8BCF-5380-42AB-86DF-2CBD43F18FB6}" type="presParOf" srcId="{D4E92095-3C9B-4977-8700-7E7E5997FCD6}" destId="{56532BF6-F52C-4E83-8B05-34D79F740AE2}" srcOrd="1" destOrd="0" presId="urn:microsoft.com/office/officeart/2009/layout/CirclePictureHierarchy"/>
    <dgm:cxn modelId="{33D80B00-B007-4F9D-BD74-129F809768BF}" type="presParOf" srcId="{743956ED-64E2-45BE-9991-F74E63F82989}" destId="{7A83751C-54F9-45D9-A386-BDCA0EA41EB6}" srcOrd="1" destOrd="0" presId="urn:microsoft.com/office/officeart/2009/layout/CirclePictureHierarchy"/>
    <dgm:cxn modelId="{083412A1-A3B1-4ACD-A630-48B0FEA3A1D8}" type="presParOf" srcId="{7A83751C-54F9-45D9-A386-BDCA0EA41EB6}" destId="{D46460EE-24E5-4AB7-AEFD-C865E8645E87}" srcOrd="0" destOrd="0" presId="urn:microsoft.com/office/officeart/2009/layout/CirclePictureHierarchy"/>
    <dgm:cxn modelId="{A43EF3AA-31FE-4FAB-AD65-70C6A0255C02}" type="presParOf" srcId="{7A83751C-54F9-45D9-A386-BDCA0EA41EB6}" destId="{F3E6E26D-C95C-4B6F-8D12-A0539E08F594}" srcOrd="1" destOrd="0" presId="urn:microsoft.com/office/officeart/2009/layout/CirclePictureHierarchy"/>
    <dgm:cxn modelId="{EB68C19D-FEA1-4555-95C9-26D1326F78F1}" type="presParOf" srcId="{F3E6E26D-C95C-4B6F-8D12-A0539E08F594}" destId="{6A8989F2-7EAB-47F9-B16A-9777A223BBE1}" srcOrd="0" destOrd="0" presId="urn:microsoft.com/office/officeart/2009/layout/CirclePictureHierarchy"/>
    <dgm:cxn modelId="{42FDCCE9-CEA2-494E-A47B-1DEAC3BCAB2B}" type="presParOf" srcId="{6A8989F2-7EAB-47F9-B16A-9777A223BBE1}" destId="{CB392683-FA52-42C5-A71B-9E6C566E4439}" srcOrd="0" destOrd="0" presId="urn:microsoft.com/office/officeart/2009/layout/CirclePictureHierarchy"/>
    <dgm:cxn modelId="{32D41EA0-1A71-4299-AE0B-B048A87E1FFF}" type="presParOf" srcId="{6A8989F2-7EAB-47F9-B16A-9777A223BBE1}" destId="{E00F5F46-F6E7-4C15-8FA2-5F314A07D0C9}" srcOrd="1" destOrd="0" presId="urn:microsoft.com/office/officeart/2009/layout/CirclePictureHierarchy"/>
    <dgm:cxn modelId="{D831F971-641E-4B66-818F-1795183D409C}" type="presParOf" srcId="{F3E6E26D-C95C-4B6F-8D12-A0539E08F594}" destId="{7EBFD8E1-B6AA-489A-9352-CE69F8BE0B7B}" srcOrd="1" destOrd="0" presId="urn:microsoft.com/office/officeart/2009/layout/CirclePictureHierarchy"/>
    <dgm:cxn modelId="{49886875-B85B-42A4-A1E9-C23A7EB996BD}" type="presParOf" srcId="{7A83751C-54F9-45D9-A386-BDCA0EA41EB6}" destId="{C0C2C28B-3576-4B30-999A-F6ACF282BB05}" srcOrd="2" destOrd="0" presId="urn:microsoft.com/office/officeart/2009/layout/CirclePictureHierarchy"/>
    <dgm:cxn modelId="{2EE4916C-7385-447F-83BF-50DCAAAFBF64}" type="presParOf" srcId="{7A83751C-54F9-45D9-A386-BDCA0EA41EB6}" destId="{9F73277A-DD56-4805-84B6-33DC9AA1285E}" srcOrd="3" destOrd="0" presId="urn:microsoft.com/office/officeart/2009/layout/CirclePictureHierarchy"/>
    <dgm:cxn modelId="{472505CD-A6B8-4B1B-8B71-3489405D7810}" type="presParOf" srcId="{9F73277A-DD56-4805-84B6-33DC9AA1285E}" destId="{7AEFCE7E-6157-487E-81DA-875AD78E0781}" srcOrd="0" destOrd="0" presId="urn:microsoft.com/office/officeart/2009/layout/CirclePictureHierarchy"/>
    <dgm:cxn modelId="{B0D018CC-4FFB-401C-85D3-FB2FA070D2D6}" type="presParOf" srcId="{7AEFCE7E-6157-487E-81DA-875AD78E0781}" destId="{79F1788D-63B8-4158-9015-D7E3E75EA941}" srcOrd="0" destOrd="0" presId="urn:microsoft.com/office/officeart/2009/layout/CirclePictureHierarchy"/>
    <dgm:cxn modelId="{6ACAE426-1DDE-4E90-8476-D2EED807E29C}" type="presParOf" srcId="{7AEFCE7E-6157-487E-81DA-875AD78E0781}" destId="{EDE2C79F-F2B1-4CDF-97E6-407B71D4113D}" srcOrd="1" destOrd="0" presId="urn:microsoft.com/office/officeart/2009/layout/CirclePictureHierarchy"/>
    <dgm:cxn modelId="{BCDA36F3-066A-490B-AB8B-D92E60C37B1B}" type="presParOf" srcId="{9F73277A-DD56-4805-84B6-33DC9AA1285E}" destId="{B3128994-C6E8-456C-8F70-9BF0C5C119F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BEF924-FA18-45DA-BF98-6370C4AD0364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5FD3326-3376-441E-9779-85DCCC93069F}">
      <dgm:prSet phldrT="[Text]"/>
      <dgm:spPr/>
      <dgm:t>
        <a:bodyPr/>
        <a:lstStyle/>
        <a:p>
          <a:r>
            <a:rPr lang="en-US" dirty="0"/>
            <a:t>Mike Krieger(CTO &amp; Co-Founder)</a:t>
          </a:r>
        </a:p>
      </dgm:t>
    </dgm:pt>
    <dgm:pt modelId="{D473C82A-7102-434F-BF09-5E87B1877EEE}" type="parTrans" cxnId="{C82B2B2B-86F7-44C0-9656-3008E4ACFEAB}">
      <dgm:prSet/>
      <dgm:spPr/>
      <dgm:t>
        <a:bodyPr/>
        <a:lstStyle/>
        <a:p>
          <a:endParaRPr lang="en-US"/>
        </a:p>
      </dgm:t>
    </dgm:pt>
    <dgm:pt modelId="{027DFBDE-5D08-4828-BF45-19C05ED5BE45}" type="sibTrans" cxnId="{C82B2B2B-86F7-44C0-9656-3008E4ACFEAB}">
      <dgm:prSet/>
      <dgm:spPr/>
      <dgm:t>
        <a:bodyPr/>
        <a:lstStyle/>
        <a:p>
          <a:endParaRPr lang="en-US"/>
        </a:p>
      </dgm:t>
    </dgm:pt>
    <dgm:pt modelId="{B4F215D8-2BA8-4F26-A6DD-404BB672AC57}">
      <dgm:prSet phldrT="[Text]"/>
      <dgm:spPr/>
      <dgm:t>
        <a:bodyPr/>
        <a:lstStyle/>
        <a:p>
          <a:r>
            <a:rPr lang="en-US" dirty="0" err="1"/>
            <a:t>Shayene</a:t>
          </a:r>
          <a:r>
            <a:rPr lang="en-US" dirty="0"/>
            <a:t> Sweeny (Engineering Manager)</a:t>
          </a:r>
        </a:p>
      </dgm:t>
    </dgm:pt>
    <dgm:pt modelId="{3A0E2260-87F9-497D-BA2B-D64EA7DF4CBB}" type="parTrans" cxnId="{00C4001C-D79A-4FC9-B356-5722BE1BD51B}">
      <dgm:prSet/>
      <dgm:spPr/>
      <dgm:t>
        <a:bodyPr/>
        <a:lstStyle/>
        <a:p>
          <a:endParaRPr lang="en-US"/>
        </a:p>
      </dgm:t>
    </dgm:pt>
    <dgm:pt modelId="{FB75F5BA-509F-45A2-9070-372E3A991E8D}" type="sibTrans" cxnId="{00C4001C-D79A-4FC9-B356-5722BE1BD51B}">
      <dgm:prSet/>
      <dgm:spPr/>
      <dgm:t>
        <a:bodyPr/>
        <a:lstStyle/>
        <a:p>
          <a:endParaRPr lang="en-US"/>
        </a:p>
      </dgm:t>
    </dgm:pt>
    <dgm:pt modelId="{F793D25C-1DF6-4285-B4D8-B1AAB2A5457A}">
      <dgm:prSet phldrT="[Text]"/>
      <dgm:spPr/>
      <dgm:t>
        <a:bodyPr/>
        <a:lstStyle/>
        <a:p>
          <a:r>
            <a:rPr lang="en-US" dirty="0"/>
            <a:t>Lee </a:t>
          </a:r>
          <a:r>
            <a:rPr lang="en-US" dirty="0" err="1"/>
            <a:t>Bearman</a:t>
          </a:r>
          <a:r>
            <a:rPr lang="en-US" dirty="0"/>
            <a:t> (Engineering Manager)</a:t>
          </a:r>
        </a:p>
      </dgm:t>
    </dgm:pt>
    <dgm:pt modelId="{1CA6CC9C-597C-4BB3-AA90-A054269C2A8D}" type="parTrans" cxnId="{E9AD89F8-CAA8-4B8F-90B6-D76FEDDF3C2D}">
      <dgm:prSet/>
      <dgm:spPr/>
      <dgm:t>
        <a:bodyPr/>
        <a:lstStyle/>
        <a:p>
          <a:endParaRPr lang="en-US"/>
        </a:p>
      </dgm:t>
    </dgm:pt>
    <dgm:pt modelId="{EACC914A-A86E-4D49-B666-184005267F0B}" type="sibTrans" cxnId="{E9AD89F8-CAA8-4B8F-90B6-D76FEDDF3C2D}">
      <dgm:prSet/>
      <dgm:spPr/>
      <dgm:t>
        <a:bodyPr/>
        <a:lstStyle/>
        <a:p>
          <a:endParaRPr lang="en-US"/>
        </a:p>
      </dgm:t>
    </dgm:pt>
    <dgm:pt modelId="{86044628-74C0-418A-8F12-8E6183A0BF58}" type="pres">
      <dgm:prSet presAssocID="{93BEF924-FA18-45DA-BF98-6370C4AD03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4DF52F-4B0A-4973-9675-597E0EC9BF67}" type="pres">
      <dgm:prSet presAssocID="{85FD3326-3376-441E-9779-85DCCC93069F}" presName="hierRoot1" presStyleCnt="0"/>
      <dgm:spPr/>
    </dgm:pt>
    <dgm:pt modelId="{29455739-6B1D-4831-94EB-F78DFE2A0A3D}" type="pres">
      <dgm:prSet presAssocID="{85FD3326-3376-441E-9779-85DCCC93069F}" presName="composite" presStyleCnt="0"/>
      <dgm:spPr/>
    </dgm:pt>
    <dgm:pt modelId="{03926AF9-71AC-4143-8F76-678EBBF9F8A6}" type="pres">
      <dgm:prSet presAssocID="{85FD3326-3376-441E-9779-85DCCC93069F}" presName="image" presStyleLbl="node0" presStyleIdx="0" presStyleCnt="1" custScaleX="51731" custScaleY="51310" custLinFactNeighborX="-57784" custLinFactNeighborY="-2406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4CE5D68A-C3C9-4F56-8EF1-71C74778DCDA}" type="pres">
      <dgm:prSet presAssocID="{85FD3326-3376-441E-9779-85DCCC93069F}" presName="text" presStyleLbl="revTx" presStyleIdx="0" presStyleCnt="3" custScaleX="66729" custScaleY="68249" custLinFactNeighborX="-69536" custLinFactNeighborY="-15173">
        <dgm:presLayoutVars>
          <dgm:chPref val="3"/>
        </dgm:presLayoutVars>
      </dgm:prSet>
      <dgm:spPr/>
    </dgm:pt>
    <dgm:pt modelId="{A1CA806B-645B-4FF3-85D1-38659875BDBF}" type="pres">
      <dgm:prSet presAssocID="{85FD3326-3376-441E-9779-85DCCC93069F}" presName="hierChild2" presStyleCnt="0"/>
      <dgm:spPr/>
    </dgm:pt>
    <dgm:pt modelId="{86A066CC-C3DB-4341-A436-D26B598481A3}" type="pres">
      <dgm:prSet presAssocID="{3A0E2260-87F9-497D-BA2B-D64EA7DF4CBB}" presName="Name10" presStyleLbl="parChTrans1D2" presStyleIdx="0" presStyleCnt="2"/>
      <dgm:spPr/>
    </dgm:pt>
    <dgm:pt modelId="{A7C61856-D7E5-4718-93B5-FF639217F867}" type="pres">
      <dgm:prSet presAssocID="{B4F215D8-2BA8-4F26-A6DD-404BB672AC57}" presName="hierRoot2" presStyleCnt="0"/>
      <dgm:spPr/>
    </dgm:pt>
    <dgm:pt modelId="{9683F305-D4CC-432B-AB15-6DD95D87B60E}" type="pres">
      <dgm:prSet presAssocID="{B4F215D8-2BA8-4F26-A6DD-404BB672AC57}" presName="composite2" presStyleCnt="0"/>
      <dgm:spPr/>
    </dgm:pt>
    <dgm:pt modelId="{ED536D56-84E8-4D08-BE62-EE34EFD44947}" type="pres">
      <dgm:prSet presAssocID="{B4F215D8-2BA8-4F26-A6DD-404BB672AC57}" presName="image2" presStyleLbl="node2" presStyleIdx="0" presStyleCnt="2" custScaleX="42848" custScaleY="40418" custLinFactNeighborX="-626" custLinFactNeighborY="-13441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87E0595F-BFDA-428B-84CD-4096E499005A}" type="pres">
      <dgm:prSet presAssocID="{B4F215D8-2BA8-4F26-A6DD-404BB672AC57}" presName="text2" presStyleLbl="revTx" presStyleIdx="1" presStyleCnt="3" custScaleX="85122" custScaleY="40393" custLinFactNeighborX="-53888" custLinFactNeighborY="33503">
        <dgm:presLayoutVars>
          <dgm:chPref val="3"/>
        </dgm:presLayoutVars>
      </dgm:prSet>
      <dgm:spPr/>
    </dgm:pt>
    <dgm:pt modelId="{D65D203F-09B6-4034-8C84-E9F42005CD81}" type="pres">
      <dgm:prSet presAssocID="{B4F215D8-2BA8-4F26-A6DD-404BB672AC57}" presName="hierChild3" presStyleCnt="0"/>
      <dgm:spPr/>
    </dgm:pt>
    <dgm:pt modelId="{7BB1D9B0-F09A-4C8D-981E-08F434B4DCEA}" type="pres">
      <dgm:prSet presAssocID="{1CA6CC9C-597C-4BB3-AA90-A054269C2A8D}" presName="Name10" presStyleLbl="parChTrans1D2" presStyleIdx="1" presStyleCnt="2"/>
      <dgm:spPr/>
    </dgm:pt>
    <dgm:pt modelId="{6C94B2B1-54CA-4908-986D-C82D02A326A1}" type="pres">
      <dgm:prSet presAssocID="{F793D25C-1DF6-4285-B4D8-B1AAB2A5457A}" presName="hierRoot2" presStyleCnt="0"/>
      <dgm:spPr/>
    </dgm:pt>
    <dgm:pt modelId="{CAB38CA4-95A6-4110-8BC9-4871D1033B3F}" type="pres">
      <dgm:prSet presAssocID="{F793D25C-1DF6-4285-B4D8-B1AAB2A5457A}" presName="composite2" presStyleCnt="0"/>
      <dgm:spPr/>
    </dgm:pt>
    <dgm:pt modelId="{287B13A2-CDEA-4711-91FD-D5E8FC1707D1}" type="pres">
      <dgm:prSet presAssocID="{F793D25C-1DF6-4285-B4D8-B1AAB2A5457A}" presName="image2" presStyleLbl="node2" presStyleIdx="1" presStyleCnt="2" custScaleX="35903" custScaleY="36734" custLinFactX="-6640" custLinFactNeighborX="-100000" custLinFactNeighborY="-1302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802AAF8D-DB38-4B0C-926B-BA7BB55E5335}" type="pres">
      <dgm:prSet presAssocID="{F793D25C-1DF6-4285-B4D8-B1AAB2A5457A}" presName="text2" presStyleLbl="revTx" presStyleIdx="2" presStyleCnt="3" custScaleX="58065" custScaleY="33438" custLinFactX="-35680" custLinFactNeighborX="-100000" custLinFactNeighborY="28466">
        <dgm:presLayoutVars>
          <dgm:chPref val="3"/>
        </dgm:presLayoutVars>
      </dgm:prSet>
      <dgm:spPr/>
    </dgm:pt>
    <dgm:pt modelId="{C23E0B24-5571-4746-BE51-C619EA15909B}" type="pres">
      <dgm:prSet presAssocID="{F793D25C-1DF6-4285-B4D8-B1AAB2A5457A}" presName="hierChild3" presStyleCnt="0"/>
      <dgm:spPr/>
    </dgm:pt>
  </dgm:ptLst>
  <dgm:cxnLst>
    <dgm:cxn modelId="{00C4001C-D79A-4FC9-B356-5722BE1BD51B}" srcId="{85FD3326-3376-441E-9779-85DCCC93069F}" destId="{B4F215D8-2BA8-4F26-A6DD-404BB672AC57}" srcOrd="0" destOrd="0" parTransId="{3A0E2260-87F9-497D-BA2B-D64EA7DF4CBB}" sibTransId="{FB75F5BA-509F-45A2-9070-372E3A991E8D}"/>
    <dgm:cxn modelId="{617A3128-9245-42FB-8629-0F21458C016B}" type="presOf" srcId="{F793D25C-1DF6-4285-B4D8-B1AAB2A5457A}" destId="{802AAF8D-DB38-4B0C-926B-BA7BB55E5335}" srcOrd="0" destOrd="0" presId="urn:microsoft.com/office/officeart/2009/layout/CirclePictureHierarchy"/>
    <dgm:cxn modelId="{C82B2B2B-86F7-44C0-9656-3008E4ACFEAB}" srcId="{93BEF924-FA18-45DA-BF98-6370C4AD0364}" destId="{85FD3326-3376-441E-9779-85DCCC93069F}" srcOrd="0" destOrd="0" parTransId="{D473C82A-7102-434F-BF09-5E87B1877EEE}" sibTransId="{027DFBDE-5D08-4828-BF45-19C05ED5BE45}"/>
    <dgm:cxn modelId="{0F911866-2027-4936-9944-5F6F050110FE}" type="presOf" srcId="{1CA6CC9C-597C-4BB3-AA90-A054269C2A8D}" destId="{7BB1D9B0-F09A-4C8D-981E-08F434B4DCEA}" srcOrd="0" destOrd="0" presId="urn:microsoft.com/office/officeart/2009/layout/CirclePictureHierarchy"/>
    <dgm:cxn modelId="{6622E148-2585-461B-A5B5-90E1AA562782}" type="presOf" srcId="{93BEF924-FA18-45DA-BF98-6370C4AD0364}" destId="{86044628-74C0-418A-8F12-8E6183A0BF58}" srcOrd="0" destOrd="0" presId="urn:microsoft.com/office/officeart/2009/layout/CirclePictureHierarchy"/>
    <dgm:cxn modelId="{4A3056BC-B7B4-45EE-8B55-BA7A5340573B}" type="presOf" srcId="{85FD3326-3376-441E-9779-85DCCC93069F}" destId="{4CE5D68A-C3C9-4F56-8EF1-71C74778DCDA}" srcOrd="0" destOrd="0" presId="urn:microsoft.com/office/officeart/2009/layout/CirclePictureHierarchy"/>
    <dgm:cxn modelId="{C8E4F8CC-D5C9-474F-93CB-0565FE85912C}" type="presOf" srcId="{3A0E2260-87F9-497D-BA2B-D64EA7DF4CBB}" destId="{86A066CC-C3DB-4341-A436-D26B598481A3}" srcOrd="0" destOrd="0" presId="urn:microsoft.com/office/officeart/2009/layout/CirclePictureHierarchy"/>
    <dgm:cxn modelId="{9AFB70E2-B517-4A4B-BEEC-2BBCFB412FBC}" type="presOf" srcId="{B4F215D8-2BA8-4F26-A6DD-404BB672AC57}" destId="{87E0595F-BFDA-428B-84CD-4096E499005A}" srcOrd="0" destOrd="0" presId="urn:microsoft.com/office/officeart/2009/layout/CirclePictureHierarchy"/>
    <dgm:cxn modelId="{E9AD89F8-CAA8-4B8F-90B6-D76FEDDF3C2D}" srcId="{85FD3326-3376-441E-9779-85DCCC93069F}" destId="{F793D25C-1DF6-4285-B4D8-B1AAB2A5457A}" srcOrd="1" destOrd="0" parTransId="{1CA6CC9C-597C-4BB3-AA90-A054269C2A8D}" sibTransId="{EACC914A-A86E-4D49-B666-184005267F0B}"/>
    <dgm:cxn modelId="{B5D903B1-FF72-4AE7-9B64-F0E8E13A5E6C}" type="presParOf" srcId="{86044628-74C0-418A-8F12-8E6183A0BF58}" destId="{EF4DF52F-4B0A-4973-9675-597E0EC9BF67}" srcOrd="0" destOrd="0" presId="urn:microsoft.com/office/officeart/2009/layout/CirclePictureHierarchy"/>
    <dgm:cxn modelId="{70DD9314-CFAF-4425-81A6-4A2D05F50787}" type="presParOf" srcId="{EF4DF52F-4B0A-4973-9675-597E0EC9BF67}" destId="{29455739-6B1D-4831-94EB-F78DFE2A0A3D}" srcOrd="0" destOrd="0" presId="urn:microsoft.com/office/officeart/2009/layout/CirclePictureHierarchy"/>
    <dgm:cxn modelId="{6EF7FFF3-108C-474D-96F8-3805D47F8A57}" type="presParOf" srcId="{29455739-6B1D-4831-94EB-F78DFE2A0A3D}" destId="{03926AF9-71AC-4143-8F76-678EBBF9F8A6}" srcOrd="0" destOrd="0" presId="urn:microsoft.com/office/officeart/2009/layout/CirclePictureHierarchy"/>
    <dgm:cxn modelId="{8D93AE45-AC6D-405E-9A98-DDC610ED5063}" type="presParOf" srcId="{29455739-6B1D-4831-94EB-F78DFE2A0A3D}" destId="{4CE5D68A-C3C9-4F56-8EF1-71C74778DCDA}" srcOrd="1" destOrd="0" presId="urn:microsoft.com/office/officeart/2009/layout/CirclePictureHierarchy"/>
    <dgm:cxn modelId="{6788CB7E-8531-43C4-80F0-83EA7AAAE400}" type="presParOf" srcId="{EF4DF52F-4B0A-4973-9675-597E0EC9BF67}" destId="{A1CA806B-645B-4FF3-85D1-38659875BDBF}" srcOrd="1" destOrd="0" presId="urn:microsoft.com/office/officeart/2009/layout/CirclePictureHierarchy"/>
    <dgm:cxn modelId="{A8CB9349-7C57-448B-B473-FAA8A405E5CB}" type="presParOf" srcId="{A1CA806B-645B-4FF3-85D1-38659875BDBF}" destId="{86A066CC-C3DB-4341-A436-D26B598481A3}" srcOrd="0" destOrd="0" presId="urn:microsoft.com/office/officeart/2009/layout/CirclePictureHierarchy"/>
    <dgm:cxn modelId="{4571AF89-95B2-454F-9B94-5527520CD3D0}" type="presParOf" srcId="{A1CA806B-645B-4FF3-85D1-38659875BDBF}" destId="{A7C61856-D7E5-4718-93B5-FF639217F867}" srcOrd="1" destOrd="0" presId="urn:microsoft.com/office/officeart/2009/layout/CirclePictureHierarchy"/>
    <dgm:cxn modelId="{26D1B527-693A-47AB-81FC-5BE29117B22E}" type="presParOf" srcId="{A7C61856-D7E5-4718-93B5-FF639217F867}" destId="{9683F305-D4CC-432B-AB15-6DD95D87B60E}" srcOrd="0" destOrd="0" presId="urn:microsoft.com/office/officeart/2009/layout/CirclePictureHierarchy"/>
    <dgm:cxn modelId="{0D9180F4-3C6F-4A20-8199-05D491EAB27D}" type="presParOf" srcId="{9683F305-D4CC-432B-AB15-6DD95D87B60E}" destId="{ED536D56-84E8-4D08-BE62-EE34EFD44947}" srcOrd="0" destOrd="0" presId="urn:microsoft.com/office/officeart/2009/layout/CirclePictureHierarchy"/>
    <dgm:cxn modelId="{E7FF1854-EF79-47B7-914F-AD4B36E2D3EF}" type="presParOf" srcId="{9683F305-D4CC-432B-AB15-6DD95D87B60E}" destId="{87E0595F-BFDA-428B-84CD-4096E499005A}" srcOrd="1" destOrd="0" presId="urn:microsoft.com/office/officeart/2009/layout/CirclePictureHierarchy"/>
    <dgm:cxn modelId="{9135B078-760C-49F1-BA49-49721B4D76CF}" type="presParOf" srcId="{A7C61856-D7E5-4718-93B5-FF639217F867}" destId="{D65D203F-09B6-4034-8C84-E9F42005CD81}" srcOrd="1" destOrd="0" presId="urn:microsoft.com/office/officeart/2009/layout/CirclePictureHierarchy"/>
    <dgm:cxn modelId="{8FCB8EE2-D3F3-4A11-B272-940234FA76F4}" type="presParOf" srcId="{A1CA806B-645B-4FF3-85D1-38659875BDBF}" destId="{7BB1D9B0-F09A-4C8D-981E-08F434B4DCEA}" srcOrd="2" destOrd="0" presId="urn:microsoft.com/office/officeart/2009/layout/CirclePictureHierarchy"/>
    <dgm:cxn modelId="{BF8178F2-2A5E-488F-89E4-80F2B97D23F9}" type="presParOf" srcId="{A1CA806B-645B-4FF3-85D1-38659875BDBF}" destId="{6C94B2B1-54CA-4908-986D-C82D02A326A1}" srcOrd="3" destOrd="0" presId="urn:microsoft.com/office/officeart/2009/layout/CirclePictureHierarchy"/>
    <dgm:cxn modelId="{48613763-845C-4A10-9F99-E19E1933F8A3}" type="presParOf" srcId="{6C94B2B1-54CA-4908-986D-C82D02A326A1}" destId="{CAB38CA4-95A6-4110-8BC9-4871D1033B3F}" srcOrd="0" destOrd="0" presId="urn:microsoft.com/office/officeart/2009/layout/CirclePictureHierarchy"/>
    <dgm:cxn modelId="{FD7B030C-2CF1-4E65-9DE4-834A8C600CF1}" type="presParOf" srcId="{CAB38CA4-95A6-4110-8BC9-4871D1033B3F}" destId="{287B13A2-CDEA-4711-91FD-D5E8FC1707D1}" srcOrd="0" destOrd="0" presId="urn:microsoft.com/office/officeart/2009/layout/CirclePictureHierarchy"/>
    <dgm:cxn modelId="{8F80E526-0244-497A-8592-BA6BB2B7CB0B}" type="presParOf" srcId="{CAB38CA4-95A6-4110-8BC9-4871D1033B3F}" destId="{802AAF8D-DB38-4B0C-926B-BA7BB55E5335}" srcOrd="1" destOrd="0" presId="urn:microsoft.com/office/officeart/2009/layout/CirclePictureHierarchy"/>
    <dgm:cxn modelId="{EBC90861-8D51-44AC-8A1D-C7F8B3463099}" type="presParOf" srcId="{6C94B2B1-54CA-4908-986D-C82D02A326A1}" destId="{C23E0B24-5571-4746-BE51-C619EA15909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D9C7CA-2550-409D-AFA0-3D29EEEB23E0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7F68105-FB95-4743-A7B4-4FA99CB503B7}">
      <dgm:prSet phldrT="[Text]"/>
      <dgm:spPr/>
      <dgm:t>
        <a:bodyPr/>
        <a:lstStyle/>
        <a:p>
          <a:r>
            <a:rPr lang="en-US" dirty="0"/>
            <a:t>Kristina </a:t>
          </a:r>
          <a:r>
            <a:rPr lang="en-US" dirty="0" err="1"/>
            <a:t>Schake</a:t>
          </a:r>
          <a:r>
            <a:rPr lang="en-US" dirty="0"/>
            <a:t>(Communication)</a:t>
          </a:r>
        </a:p>
      </dgm:t>
    </dgm:pt>
    <dgm:pt modelId="{BC58C275-8F7F-4076-A42F-993491887714}" type="parTrans" cxnId="{606D3F7B-6470-4D5C-A295-AA59914C9505}">
      <dgm:prSet/>
      <dgm:spPr/>
      <dgm:t>
        <a:bodyPr/>
        <a:lstStyle/>
        <a:p>
          <a:endParaRPr lang="en-US"/>
        </a:p>
      </dgm:t>
    </dgm:pt>
    <dgm:pt modelId="{36F949A4-D6D8-47B8-9B16-7F6C2CE6F2D6}" type="sibTrans" cxnId="{606D3F7B-6470-4D5C-A295-AA59914C9505}">
      <dgm:prSet/>
      <dgm:spPr/>
      <dgm:t>
        <a:bodyPr/>
        <a:lstStyle/>
        <a:p>
          <a:endParaRPr lang="en-US"/>
        </a:p>
      </dgm:t>
    </dgm:pt>
    <dgm:pt modelId="{5727B997-DF8B-4699-AE2E-4F95FFC5321C}">
      <dgm:prSet phldrT="[Text]"/>
      <dgm:spPr/>
      <dgm:t>
        <a:bodyPr/>
        <a:lstStyle/>
        <a:p>
          <a:r>
            <a:rPr lang="en-US" dirty="0" err="1"/>
            <a:t>Aanna</a:t>
          </a:r>
          <a:r>
            <a:rPr lang="en-US" dirty="0"/>
            <a:t> White (Consumer Communications)</a:t>
          </a:r>
        </a:p>
      </dgm:t>
    </dgm:pt>
    <dgm:pt modelId="{709964BE-486C-4527-BFD3-E2F601C49386}" type="parTrans" cxnId="{4DF1D6A5-6901-412C-A03D-5E395A72FD19}">
      <dgm:prSet/>
      <dgm:spPr/>
      <dgm:t>
        <a:bodyPr/>
        <a:lstStyle/>
        <a:p>
          <a:endParaRPr lang="en-US"/>
        </a:p>
      </dgm:t>
    </dgm:pt>
    <dgm:pt modelId="{7B6004BB-D6BC-412E-81C0-EE84C1B5DCEC}" type="sibTrans" cxnId="{4DF1D6A5-6901-412C-A03D-5E395A72FD19}">
      <dgm:prSet/>
      <dgm:spPr/>
      <dgm:t>
        <a:bodyPr/>
        <a:lstStyle/>
        <a:p>
          <a:endParaRPr lang="en-US"/>
        </a:p>
      </dgm:t>
    </dgm:pt>
    <dgm:pt modelId="{046FBE58-C98C-4BA5-B1CB-FCBA4B1021B3}" type="pres">
      <dgm:prSet presAssocID="{F9D9C7CA-2550-409D-AFA0-3D29EEEB23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DAC625-0CED-4C72-BE57-F8E5D44661DE}" type="pres">
      <dgm:prSet presAssocID="{57F68105-FB95-4743-A7B4-4FA99CB503B7}" presName="hierRoot1" presStyleCnt="0"/>
      <dgm:spPr/>
    </dgm:pt>
    <dgm:pt modelId="{4FF099B3-7E58-43B3-AC37-D98BC191349D}" type="pres">
      <dgm:prSet presAssocID="{57F68105-FB95-4743-A7B4-4FA99CB503B7}" presName="composite" presStyleCnt="0"/>
      <dgm:spPr/>
    </dgm:pt>
    <dgm:pt modelId="{1301097E-98FB-4AEA-A0D4-EAD85CB0FA01}" type="pres">
      <dgm:prSet presAssocID="{57F68105-FB95-4743-A7B4-4FA99CB503B7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AB1659F-CE60-4DE8-9102-F21D9B383A7D}" type="pres">
      <dgm:prSet presAssocID="{57F68105-FB95-4743-A7B4-4FA99CB503B7}" presName="text" presStyleLbl="revTx" presStyleIdx="0" presStyleCnt="2">
        <dgm:presLayoutVars>
          <dgm:chPref val="3"/>
        </dgm:presLayoutVars>
      </dgm:prSet>
      <dgm:spPr/>
    </dgm:pt>
    <dgm:pt modelId="{5572E658-A9CF-4D87-930E-9810F9D430C1}" type="pres">
      <dgm:prSet presAssocID="{57F68105-FB95-4743-A7B4-4FA99CB503B7}" presName="hierChild2" presStyleCnt="0"/>
      <dgm:spPr/>
    </dgm:pt>
    <dgm:pt modelId="{37BB199F-9938-425C-9511-88CA25036F10}" type="pres">
      <dgm:prSet presAssocID="{709964BE-486C-4527-BFD3-E2F601C49386}" presName="Name10" presStyleLbl="parChTrans1D2" presStyleIdx="0" presStyleCnt="1"/>
      <dgm:spPr/>
    </dgm:pt>
    <dgm:pt modelId="{E21CD323-E0F4-472D-A40D-5F457FD027B7}" type="pres">
      <dgm:prSet presAssocID="{5727B997-DF8B-4699-AE2E-4F95FFC5321C}" presName="hierRoot2" presStyleCnt="0"/>
      <dgm:spPr/>
    </dgm:pt>
    <dgm:pt modelId="{B9FFC730-FCF4-4F36-907B-7A28F1F74756}" type="pres">
      <dgm:prSet presAssocID="{5727B997-DF8B-4699-AE2E-4F95FFC5321C}" presName="composite2" presStyleCnt="0"/>
      <dgm:spPr/>
    </dgm:pt>
    <dgm:pt modelId="{4C0F06BE-E0F4-4DEB-B940-F36FC630DC9C}" type="pres">
      <dgm:prSet presAssocID="{5727B997-DF8B-4699-AE2E-4F95FFC5321C}" presName="image2" presStyleLbl="node2" presStyleIdx="0" presStyleCnt="1" custScaleX="61900" custScaleY="56567" custLinFactNeighborX="9000" custLinFactNeighborY="18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2B2BD94-C8BC-4A04-9C01-A0159FDEC5F4}" type="pres">
      <dgm:prSet presAssocID="{5727B997-DF8B-4699-AE2E-4F95FFC5321C}" presName="text2" presStyleLbl="revTx" presStyleIdx="1" presStyleCnt="2">
        <dgm:presLayoutVars>
          <dgm:chPref val="3"/>
        </dgm:presLayoutVars>
      </dgm:prSet>
      <dgm:spPr/>
    </dgm:pt>
    <dgm:pt modelId="{E310F29F-B721-4512-BB19-2E622A526E50}" type="pres">
      <dgm:prSet presAssocID="{5727B997-DF8B-4699-AE2E-4F95FFC5321C}" presName="hierChild3" presStyleCnt="0"/>
      <dgm:spPr/>
    </dgm:pt>
  </dgm:ptLst>
  <dgm:cxnLst>
    <dgm:cxn modelId="{2DED6B17-06B8-4372-B018-6C6F9C56F2F1}" type="presOf" srcId="{709964BE-486C-4527-BFD3-E2F601C49386}" destId="{37BB199F-9938-425C-9511-88CA25036F10}" srcOrd="0" destOrd="0" presId="urn:microsoft.com/office/officeart/2009/layout/CirclePictureHierarchy"/>
    <dgm:cxn modelId="{1D574D67-43FA-4B6E-AB1A-38F748383B3E}" type="presOf" srcId="{F9D9C7CA-2550-409D-AFA0-3D29EEEB23E0}" destId="{046FBE58-C98C-4BA5-B1CB-FCBA4B1021B3}" srcOrd="0" destOrd="0" presId="urn:microsoft.com/office/officeart/2009/layout/CirclePictureHierarchy"/>
    <dgm:cxn modelId="{C1702E6F-2536-4D17-B1C8-4F58F6CACEF2}" type="presOf" srcId="{5727B997-DF8B-4699-AE2E-4F95FFC5321C}" destId="{92B2BD94-C8BC-4A04-9C01-A0159FDEC5F4}" srcOrd="0" destOrd="0" presId="urn:microsoft.com/office/officeart/2009/layout/CirclePictureHierarchy"/>
    <dgm:cxn modelId="{0C46E876-381A-4EBC-8EC7-9943294FA0B7}" type="presOf" srcId="{57F68105-FB95-4743-A7B4-4FA99CB503B7}" destId="{5AB1659F-CE60-4DE8-9102-F21D9B383A7D}" srcOrd="0" destOrd="0" presId="urn:microsoft.com/office/officeart/2009/layout/CirclePictureHierarchy"/>
    <dgm:cxn modelId="{606D3F7B-6470-4D5C-A295-AA59914C9505}" srcId="{F9D9C7CA-2550-409D-AFA0-3D29EEEB23E0}" destId="{57F68105-FB95-4743-A7B4-4FA99CB503B7}" srcOrd="0" destOrd="0" parTransId="{BC58C275-8F7F-4076-A42F-993491887714}" sibTransId="{36F949A4-D6D8-47B8-9B16-7F6C2CE6F2D6}"/>
    <dgm:cxn modelId="{4DF1D6A5-6901-412C-A03D-5E395A72FD19}" srcId="{57F68105-FB95-4743-A7B4-4FA99CB503B7}" destId="{5727B997-DF8B-4699-AE2E-4F95FFC5321C}" srcOrd="0" destOrd="0" parTransId="{709964BE-486C-4527-BFD3-E2F601C49386}" sibTransId="{7B6004BB-D6BC-412E-81C0-EE84C1B5DCEC}"/>
    <dgm:cxn modelId="{211247F7-EEFB-4CFE-8C29-8D550C7EC476}" type="presParOf" srcId="{046FBE58-C98C-4BA5-B1CB-FCBA4B1021B3}" destId="{FCDAC625-0CED-4C72-BE57-F8E5D44661DE}" srcOrd="0" destOrd="0" presId="urn:microsoft.com/office/officeart/2009/layout/CirclePictureHierarchy"/>
    <dgm:cxn modelId="{0435B5D0-7DBD-46F2-A91A-F408486BD9F8}" type="presParOf" srcId="{FCDAC625-0CED-4C72-BE57-F8E5D44661DE}" destId="{4FF099B3-7E58-43B3-AC37-D98BC191349D}" srcOrd="0" destOrd="0" presId="urn:microsoft.com/office/officeart/2009/layout/CirclePictureHierarchy"/>
    <dgm:cxn modelId="{3EF4F1DB-E15F-4F71-BD54-8C5A2B002195}" type="presParOf" srcId="{4FF099B3-7E58-43B3-AC37-D98BC191349D}" destId="{1301097E-98FB-4AEA-A0D4-EAD85CB0FA01}" srcOrd="0" destOrd="0" presId="urn:microsoft.com/office/officeart/2009/layout/CirclePictureHierarchy"/>
    <dgm:cxn modelId="{735B7701-1FCD-4270-8376-DCA29FDF610B}" type="presParOf" srcId="{4FF099B3-7E58-43B3-AC37-D98BC191349D}" destId="{5AB1659F-CE60-4DE8-9102-F21D9B383A7D}" srcOrd="1" destOrd="0" presId="urn:microsoft.com/office/officeart/2009/layout/CirclePictureHierarchy"/>
    <dgm:cxn modelId="{99FB7DDB-B962-47E1-9C11-A1576982A6DE}" type="presParOf" srcId="{FCDAC625-0CED-4C72-BE57-F8E5D44661DE}" destId="{5572E658-A9CF-4D87-930E-9810F9D430C1}" srcOrd="1" destOrd="0" presId="urn:microsoft.com/office/officeart/2009/layout/CirclePictureHierarchy"/>
    <dgm:cxn modelId="{8289DF67-97E2-4CF4-9E46-2817C9AABEC7}" type="presParOf" srcId="{5572E658-A9CF-4D87-930E-9810F9D430C1}" destId="{37BB199F-9938-425C-9511-88CA25036F10}" srcOrd="0" destOrd="0" presId="urn:microsoft.com/office/officeart/2009/layout/CirclePictureHierarchy"/>
    <dgm:cxn modelId="{7F1EFFAA-D5F5-4F00-B565-929F074F4B9F}" type="presParOf" srcId="{5572E658-A9CF-4D87-930E-9810F9D430C1}" destId="{E21CD323-E0F4-472D-A40D-5F457FD027B7}" srcOrd="1" destOrd="0" presId="urn:microsoft.com/office/officeart/2009/layout/CirclePictureHierarchy"/>
    <dgm:cxn modelId="{F67E28C4-005E-4237-90B6-B119A53FF0B8}" type="presParOf" srcId="{E21CD323-E0F4-472D-A40D-5F457FD027B7}" destId="{B9FFC730-FCF4-4F36-907B-7A28F1F74756}" srcOrd="0" destOrd="0" presId="urn:microsoft.com/office/officeart/2009/layout/CirclePictureHierarchy"/>
    <dgm:cxn modelId="{B650D606-48C6-461F-B11D-BF4CD3D4C57F}" type="presParOf" srcId="{B9FFC730-FCF4-4F36-907B-7A28F1F74756}" destId="{4C0F06BE-E0F4-4DEB-B940-F36FC630DC9C}" srcOrd="0" destOrd="0" presId="urn:microsoft.com/office/officeart/2009/layout/CirclePictureHierarchy"/>
    <dgm:cxn modelId="{C7721A89-00B0-433D-8128-63A65AF0497F}" type="presParOf" srcId="{B9FFC730-FCF4-4F36-907B-7A28F1F74756}" destId="{92B2BD94-C8BC-4A04-9C01-A0159FDEC5F4}" srcOrd="1" destOrd="0" presId="urn:microsoft.com/office/officeart/2009/layout/CirclePictureHierarchy"/>
    <dgm:cxn modelId="{D4194B1E-87D2-442A-BB2C-A97C37B44BFF}" type="presParOf" srcId="{E21CD323-E0F4-472D-A40D-5F457FD027B7}" destId="{E310F29F-B721-4512-BB19-2E622A526E50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B4453-B60E-47B2-8BD9-FC059EF16BA9}">
      <dsp:nvSpPr>
        <dsp:cNvPr id="0" name=""/>
        <dsp:cNvSpPr/>
      </dsp:nvSpPr>
      <dsp:spPr>
        <a:xfrm>
          <a:off x="1795235" y="3105679"/>
          <a:ext cx="3220820" cy="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504AA-53F9-4C26-BD68-25A1AAAA9290}">
      <dsp:nvSpPr>
        <dsp:cNvPr id="0" name=""/>
        <dsp:cNvSpPr/>
      </dsp:nvSpPr>
      <dsp:spPr>
        <a:xfrm>
          <a:off x="1795235" y="862768"/>
          <a:ext cx="3220820" cy="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AB394-080F-4EEF-9971-04D48742241E}">
      <dsp:nvSpPr>
        <dsp:cNvPr id="0" name=""/>
        <dsp:cNvSpPr/>
      </dsp:nvSpPr>
      <dsp:spPr>
        <a:xfrm>
          <a:off x="906" y="189895"/>
          <a:ext cx="3588658" cy="35886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0D5EAD3-5A21-49DC-B0F1-756E9BC526E6}">
      <dsp:nvSpPr>
        <dsp:cNvPr id="0" name=""/>
        <dsp:cNvSpPr/>
      </dsp:nvSpPr>
      <dsp:spPr>
        <a:xfrm>
          <a:off x="646865" y="2095472"/>
          <a:ext cx="2296741" cy="1184257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646865" y="2095472"/>
        <a:ext cx="2296741" cy="1184257"/>
      </dsp:txXfrm>
    </dsp:sp>
    <dsp:sp modelId="{B25A1E63-E1FC-4222-ABE5-5B54958CDD75}">
      <dsp:nvSpPr>
        <dsp:cNvPr id="0" name=""/>
        <dsp:cNvSpPr/>
      </dsp:nvSpPr>
      <dsp:spPr>
        <a:xfrm>
          <a:off x="4343183" y="189895"/>
          <a:ext cx="1345746" cy="13457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1DC4CB2-5511-40F9-9125-46BDCFB02E17}">
      <dsp:nvSpPr>
        <dsp:cNvPr id="0" name=""/>
        <dsp:cNvSpPr/>
      </dsp:nvSpPr>
      <dsp:spPr>
        <a:xfrm>
          <a:off x="5688929" y="189895"/>
          <a:ext cx="1487294" cy="13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0" rIns="9906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Kevin </a:t>
          </a:r>
          <a:r>
            <a:rPr lang="en-US" sz="2600" kern="1200" dirty="0" err="1"/>
            <a:t>Systrome</a:t>
          </a:r>
          <a:endParaRPr lang="en-US" sz="2600" kern="1200" dirty="0"/>
        </a:p>
      </dsp:txBody>
      <dsp:txXfrm>
        <a:off x="5688929" y="189895"/>
        <a:ext cx="1487294" cy="1345746"/>
      </dsp:txXfrm>
    </dsp:sp>
    <dsp:sp modelId="{0CFAAD0C-21F3-4BC5-A04A-2A3DAB3CD033}">
      <dsp:nvSpPr>
        <dsp:cNvPr id="0" name=""/>
        <dsp:cNvSpPr/>
      </dsp:nvSpPr>
      <dsp:spPr>
        <a:xfrm>
          <a:off x="4343183" y="2432806"/>
          <a:ext cx="1345746" cy="13457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684B9E3-3F2C-44AB-ADA3-7867194ABF0A}">
      <dsp:nvSpPr>
        <dsp:cNvPr id="0" name=""/>
        <dsp:cNvSpPr/>
      </dsp:nvSpPr>
      <dsp:spPr>
        <a:xfrm>
          <a:off x="5688929" y="2432806"/>
          <a:ext cx="1487479" cy="13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0" rIns="9906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Mike Krieger</a:t>
          </a:r>
        </a:p>
      </dsp:txBody>
      <dsp:txXfrm>
        <a:off x="5688929" y="2432806"/>
        <a:ext cx="1487479" cy="1345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2C28B-3576-4B30-999A-F6ACF282BB05}">
      <dsp:nvSpPr>
        <dsp:cNvPr id="0" name=""/>
        <dsp:cNvSpPr/>
      </dsp:nvSpPr>
      <dsp:spPr>
        <a:xfrm>
          <a:off x="4655860" y="2974566"/>
          <a:ext cx="1974345" cy="102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281"/>
              </a:lnTo>
              <a:lnTo>
                <a:pt x="1974345" y="620281"/>
              </a:lnTo>
              <a:lnTo>
                <a:pt x="1974345" y="102658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6460EE-24E5-4AB7-AEFD-C865E8645E87}">
      <dsp:nvSpPr>
        <dsp:cNvPr id="0" name=""/>
        <dsp:cNvSpPr/>
      </dsp:nvSpPr>
      <dsp:spPr>
        <a:xfrm>
          <a:off x="3020682" y="2974566"/>
          <a:ext cx="1635178" cy="1042938"/>
        </a:xfrm>
        <a:custGeom>
          <a:avLst/>
          <a:gdLst/>
          <a:ahLst/>
          <a:cxnLst/>
          <a:rect l="0" t="0" r="0" b="0"/>
          <a:pathLst>
            <a:path>
              <a:moveTo>
                <a:pt x="1635178" y="0"/>
              </a:moveTo>
              <a:lnTo>
                <a:pt x="1635178" y="636637"/>
              </a:lnTo>
              <a:lnTo>
                <a:pt x="0" y="636637"/>
              </a:lnTo>
              <a:lnTo>
                <a:pt x="0" y="104293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A0686-13A7-408B-A270-4E037005E94F}">
      <dsp:nvSpPr>
        <dsp:cNvPr id="0" name=""/>
        <dsp:cNvSpPr/>
      </dsp:nvSpPr>
      <dsp:spPr>
        <a:xfrm>
          <a:off x="3854284" y="1404776"/>
          <a:ext cx="1603151" cy="15697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6532BF6-F52C-4E83-8B05-34D79F740AE2}">
      <dsp:nvSpPr>
        <dsp:cNvPr id="0" name=""/>
        <dsp:cNvSpPr/>
      </dsp:nvSpPr>
      <dsp:spPr>
        <a:xfrm>
          <a:off x="5523407" y="1690344"/>
          <a:ext cx="4251842" cy="114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Marine </a:t>
          </a:r>
          <a:r>
            <a:rPr lang="en-US" sz="2500" kern="1200" dirty="0" err="1"/>
            <a:t>Livine</a:t>
          </a:r>
          <a:r>
            <a:rPr lang="en-US" sz="2500" kern="1200" dirty="0"/>
            <a:t> (COO)</a:t>
          </a:r>
        </a:p>
      </dsp:txBody>
      <dsp:txXfrm>
        <a:off x="5523407" y="1690344"/>
        <a:ext cx="4251842" cy="1145208"/>
      </dsp:txXfrm>
    </dsp:sp>
    <dsp:sp modelId="{CB392683-FA52-42C5-A71B-9E6C566E4439}">
      <dsp:nvSpPr>
        <dsp:cNvPr id="0" name=""/>
        <dsp:cNvSpPr/>
      </dsp:nvSpPr>
      <dsp:spPr>
        <a:xfrm>
          <a:off x="2436597" y="4017504"/>
          <a:ext cx="1168169" cy="109705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0F5F46-F6E7-4C15-8FA2-5F314A07D0C9}">
      <dsp:nvSpPr>
        <dsp:cNvPr id="0" name=""/>
        <dsp:cNvSpPr/>
      </dsp:nvSpPr>
      <dsp:spPr>
        <a:xfrm>
          <a:off x="1900449" y="5380594"/>
          <a:ext cx="3303634" cy="1248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Tracy </a:t>
          </a:r>
          <a:r>
            <a:rPr lang="en-US" sz="2500" kern="1200" dirty="0" err="1"/>
            <a:t>Yaverbaun</a:t>
          </a:r>
          <a:r>
            <a:rPr lang="en-US" sz="2500" kern="1200" dirty="0"/>
            <a:t> (EMEA Brand Development)</a:t>
          </a:r>
        </a:p>
      </dsp:txBody>
      <dsp:txXfrm>
        <a:off x="1900449" y="5380594"/>
        <a:ext cx="3303634" cy="1248233"/>
      </dsp:txXfrm>
    </dsp:sp>
    <dsp:sp modelId="{79F1788D-63B8-4158-9015-D7E3E75EA941}">
      <dsp:nvSpPr>
        <dsp:cNvPr id="0" name=""/>
        <dsp:cNvSpPr/>
      </dsp:nvSpPr>
      <dsp:spPr>
        <a:xfrm>
          <a:off x="6062139" y="4001148"/>
          <a:ext cx="1136133" cy="108550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E2C79F-F2B1-4CDF-97E6-407B71D4113D}">
      <dsp:nvSpPr>
        <dsp:cNvPr id="0" name=""/>
        <dsp:cNvSpPr/>
      </dsp:nvSpPr>
      <dsp:spPr>
        <a:xfrm>
          <a:off x="6348974" y="4888278"/>
          <a:ext cx="4437700" cy="1969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Garrick </a:t>
          </a:r>
          <a:r>
            <a:rPr lang="en-US" sz="2500" kern="1200" dirty="0" err="1"/>
            <a:t>Tiplady</a:t>
          </a:r>
          <a:r>
            <a:rPr lang="en-US" sz="2500" kern="1200" dirty="0"/>
            <a:t> (Canada)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348974" y="4888278"/>
        <a:ext cx="4437700" cy="1969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1D9B0-F09A-4C8D-981E-08F434B4DCEA}">
      <dsp:nvSpPr>
        <dsp:cNvPr id="0" name=""/>
        <dsp:cNvSpPr/>
      </dsp:nvSpPr>
      <dsp:spPr>
        <a:xfrm>
          <a:off x="1938157" y="2346169"/>
          <a:ext cx="1673225" cy="124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7485"/>
              </a:lnTo>
              <a:lnTo>
                <a:pt x="1673225" y="857485"/>
              </a:lnTo>
              <a:lnTo>
                <a:pt x="1673225" y="124156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066CC-C3DB-4341-A436-D26B598481A3}">
      <dsp:nvSpPr>
        <dsp:cNvPr id="0" name=""/>
        <dsp:cNvSpPr/>
      </dsp:nvSpPr>
      <dsp:spPr>
        <a:xfrm>
          <a:off x="526631" y="2346169"/>
          <a:ext cx="1411525" cy="1237132"/>
        </a:xfrm>
        <a:custGeom>
          <a:avLst/>
          <a:gdLst/>
          <a:ahLst/>
          <a:cxnLst/>
          <a:rect l="0" t="0" r="0" b="0"/>
          <a:pathLst>
            <a:path>
              <a:moveTo>
                <a:pt x="1411525" y="0"/>
              </a:moveTo>
              <a:lnTo>
                <a:pt x="1411525" y="853048"/>
              </a:lnTo>
              <a:lnTo>
                <a:pt x="0" y="853048"/>
              </a:lnTo>
              <a:lnTo>
                <a:pt x="0" y="123713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26AF9-71AC-4143-8F76-678EBBF9F8A6}">
      <dsp:nvSpPr>
        <dsp:cNvPr id="0" name=""/>
        <dsp:cNvSpPr/>
      </dsp:nvSpPr>
      <dsp:spPr>
        <a:xfrm>
          <a:off x="1302346" y="1084897"/>
          <a:ext cx="1271620" cy="12612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E5D68A-C3C9-4F56-8EF1-71C74778DCDA}">
      <dsp:nvSpPr>
        <dsp:cNvPr id="0" name=""/>
        <dsp:cNvSpPr/>
      </dsp:nvSpPr>
      <dsp:spPr>
        <a:xfrm>
          <a:off x="2637086" y="1089064"/>
          <a:ext cx="2460438" cy="1677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Mike Krieger(CTO &amp; Co-Founder)</a:t>
          </a:r>
        </a:p>
      </dsp:txBody>
      <dsp:txXfrm>
        <a:off x="2637086" y="1089064"/>
        <a:ext cx="2460438" cy="1677655"/>
      </dsp:txXfrm>
    </dsp:sp>
    <dsp:sp modelId="{ED536D56-84E8-4D08-BE62-EE34EFD44947}">
      <dsp:nvSpPr>
        <dsp:cNvPr id="0" name=""/>
        <dsp:cNvSpPr/>
      </dsp:nvSpPr>
      <dsp:spPr>
        <a:xfrm>
          <a:off x="0" y="3583301"/>
          <a:ext cx="1053263" cy="99353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E0595F-BFDA-428B-84CD-4096E499005A}">
      <dsp:nvSpPr>
        <dsp:cNvPr id="0" name=""/>
        <dsp:cNvSpPr/>
      </dsp:nvSpPr>
      <dsp:spPr>
        <a:xfrm>
          <a:off x="51344" y="4731412"/>
          <a:ext cx="3138626" cy="992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Shayene</a:t>
          </a:r>
          <a:r>
            <a:rPr lang="en-US" sz="1700" kern="1200" dirty="0"/>
            <a:t> Sweeny (Engineering Manager)</a:t>
          </a:r>
        </a:p>
      </dsp:txBody>
      <dsp:txXfrm>
        <a:off x="51344" y="4731412"/>
        <a:ext cx="3138626" cy="992916"/>
      </dsp:txXfrm>
    </dsp:sp>
    <dsp:sp modelId="{287B13A2-CDEA-4711-91FD-D5E8FC1707D1}">
      <dsp:nvSpPr>
        <dsp:cNvPr id="0" name=""/>
        <dsp:cNvSpPr/>
      </dsp:nvSpPr>
      <dsp:spPr>
        <a:xfrm>
          <a:off x="3170109" y="3587738"/>
          <a:ext cx="882545" cy="90297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2AAF8D-DB38-4B0C-926B-BA7BB55E5335}">
      <dsp:nvSpPr>
        <dsp:cNvPr id="0" name=""/>
        <dsp:cNvSpPr/>
      </dsp:nvSpPr>
      <dsp:spPr>
        <a:xfrm>
          <a:off x="3232121" y="4641961"/>
          <a:ext cx="2140978" cy="821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Lee </a:t>
          </a:r>
          <a:r>
            <a:rPr lang="en-US" sz="1700" kern="1200" dirty="0" err="1"/>
            <a:t>Bearman</a:t>
          </a:r>
          <a:r>
            <a:rPr lang="en-US" sz="1700" kern="1200" dirty="0"/>
            <a:t> (Engineering Manager)</a:t>
          </a:r>
        </a:p>
      </dsp:txBody>
      <dsp:txXfrm>
        <a:off x="3232121" y="4641961"/>
        <a:ext cx="2140978" cy="821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B199F-9938-425C-9511-88CA25036F10}">
      <dsp:nvSpPr>
        <dsp:cNvPr id="0" name=""/>
        <dsp:cNvSpPr/>
      </dsp:nvSpPr>
      <dsp:spPr>
        <a:xfrm>
          <a:off x="820945" y="2394315"/>
          <a:ext cx="91440" cy="1003151"/>
        </a:xfrm>
        <a:custGeom>
          <a:avLst/>
          <a:gdLst/>
          <a:ahLst/>
          <a:cxnLst/>
          <a:rect l="0" t="0" r="0" b="0"/>
          <a:pathLst>
            <a:path>
              <a:moveTo>
                <a:pt x="54916" y="0"/>
              </a:moveTo>
              <a:lnTo>
                <a:pt x="54916" y="729444"/>
              </a:lnTo>
              <a:lnTo>
                <a:pt x="45720" y="729444"/>
              </a:lnTo>
              <a:lnTo>
                <a:pt x="45720" y="100315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01097E-98FB-4AEA-A0D4-EAD85CB0FA01}">
      <dsp:nvSpPr>
        <dsp:cNvPr id="0" name=""/>
        <dsp:cNvSpPr/>
      </dsp:nvSpPr>
      <dsp:spPr>
        <a:xfrm>
          <a:off x="0" y="642591"/>
          <a:ext cx="1751724" cy="17517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B1659F-CE60-4DE8-9102-F21D9B383A7D}">
      <dsp:nvSpPr>
        <dsp:cNvPr id="0" name=""/>
        <dsp:cNvSpPr/>
      </dsp:nvSpPr>
      <dsp:spPr>
        <a:xfrm>
          <a:off x="1751723" y="598798"/>
          <a:ext cx="2627586" cy="1751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Kristina </a:t>
          </a:r>
          <a:r>
            <a:rPr lang="en-US" sz="1900" kern="1200" dirty="0" err="1"/>
            <a:t>Schake</a:t>
          </a:r>
          <a:r>
            <a:rPr lang="en-US" sz="1900" kern="1200" dirty="0"/>
            <a:t>(Communication)</a:t>
          </a:r>
        </a:p>
      </dsp:txBody>
      <dsp:txXfrm>
        <a:off x="1751723" y="598798"/>
        <a:ext cx="2627586" cy="1751724"/>
      </dsp:txXfrm>
    </dsp:sp>
    <dsp:sp modelId="{4C0F06BE-E0F4-4DEB-B940-F36FC630DC9C}">
      <dsp:nvSpPr>
        <dsp:cNvPr id="0" name=""/>
        <dsp:cNvSpPr/>
      </dsp:nvSpPr>
      <dsp:spPr>
        <a:xfrm>
          <a:off x="324506" y="3397466"/>
          <a:ext cx="1084317" cy="99089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B2BD94-C8BC-4A04-9C01-A0159FDEC5F4}">
      <dsp:nvSpPr>
        <dsp:cNvPr id="0" name=""/>
        <dsp:cNvSpPr/>
      </dsp:nvSpPr>
      <dsp:spPr>
        <a:xfrm>
          <a:off x="1584872" y="2941728"/>
          <a:ext cx="2627586" cy="1751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Aanna</a:t>
          </a:r>
          <a:r>
            <a:rPr lang="en-US" sz="1900" kern="1200" dirty="0"/>
            <a:t> White (Consumer Communications)</a:t>
          </a:r>
        </a:p>
      </dsp:txBody>
      <dsp:txXfrm>
        <a:off x="1584872" y="2941728"/>
        <a:ext cx="2627586" cy="1751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0FA2-00F9-401F-B4B4-1866C6258BB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A7DF3-02C7-4944-BCA9-98FD2471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4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A7DF3-02C7-4944-BCA9-98FD2471CD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3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A7DF3-02C7-4944-BCA9-98FD2471CD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4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5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6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2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6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9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6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2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2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AA06-5FA8-45DD-8812-5DB1F57CEB42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B3732-2B88-4562-B3EA-CFC63686E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7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5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0203" y="-274320"/>
            <a:ext cx="13700803" cy="7702941"/>
          </a:xfrm>
        </p:spPr>
      </p:pic>
      <p:sp>
        <p:nvSpPr>
          <p:cNvPr id="9" name="TextBox 8"/>
          <p:cNvSpPr txBox="1"/>
          <p:nvPr/>
        </p:nvSpPr>
        <p:spPr>
          <a:xfrm>
            <a:off x="7779657" y="4601029"/>
            <a:ext cx="41043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Presentation by</a:t>
            </a:r>
          </a:p>
          <a:p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Faizan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Asad</a:t>
            </a:r>
            <a:r>
              <a:rPr lang="en-US" sz="200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   P17-6056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Ammad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Aamir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P17-6119</a:t>
            </a:r>
          </a:p>
          <a:p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Basharat Hussain        P17-6102</a:t>
            </a:r>
          </a:p>
        </p:txBody>
      </p:sp>
    </p:spTree>
    <p:extLst>
      <p:ext uri="{BB962C8B-B14F-4D97-AF65-F5344CB8AC3E}">
        <p14:creationId xmlns:p14="http://schemas.microsoft.com/office/powerpoint/2010/main" val="15897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"/>
            <a:ext cx="12191997" cy="6857999"/>
          </a:xfr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4376975"/>
              </p:ext>
            </p:extLst>
          </p:nvPr>
        </p:nvGraphicFramePr>
        <p:xfrm>
          <a:off x="3" y="2"/>
          <a:ext cx="12191997" cy="685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962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" y="0"/>
            <a:ext cx="12184361" cy="6853704"/>
          </a:xfr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44769522"/>
              </p:ext>
            </p:extLst>
          </p:nvPr>
        </p:nvGraphicFramePr>
        <p:xfrm>
          <a:off x="588579" y="115614"/>
          <a:ext cx="10384221" cy="6369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35511184"/>
              </p:ext>
            </p:extLst>
          </p:nvPr>
        </p:nvGraphicFramePr>
        <p:xfrm>
          <a:off x="6435835" y="719666"/>
          <a:ext cx="4379310" cy="529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95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0" y="-21516"/>
            <a:ext cx="15049500" cy="6921049"/>
          </a:xfrm>
        </p:spPr>
      </p:pic>
      <p:sp>
        <p:nvSpPr>
          <p:cNvPr id="2" name="TextBox 1"/>
          <p:cNvSpPr txBox="1"/>
          <p:nvPr/>
        </p:nvSpPr>
        <p:spPr>
          <a:xfrm>
            <a:off x="7379747" y="1925619"/>
            <a:ext cx="45127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BeeZee"/>
              </a:rPr>
              <a:t>Any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39200" y="5464629"/>
            <a:ext cx="2660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Bashar_ul_asad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ammad_amir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1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1366"/>
            <a:ext cx="12192000" cy="8128000"/>
          </a:xfrm>
          <a:prstGeom prst="rect">
            <a:avLst/>
          </a:prstGeom>
        </p:spPr>
      </p:pic>
      <p:pic>
        <p:nvPicPr>
          <p:cNvPr id="5" name="Picture 2" descr="Image result for inst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927" y="-1521625"/>
            <a:ext cx="19869150" cy="1117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2876" y="1582340"/>
            <a:ext cx="64674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Instagram is an online mobile photo-sharing,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videosharing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social networking service that enables its users to take pictures and videos and share them on a variety of social media networking platforms, such as Facebook, Twitter.</a:t>
            </a:r>
          </a:p>
          <a:p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• Instagram photos confine to a square shape, similar to Kodak Instamatic and Polaroid images.</a:t>
            </a:r>
          </a:p>
          <a:p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• The name “Instagram” is a portmanteau of “instant camera” and “telegram”.</a:t>
            </a:r>
          </a:p>
        </p:txBody>
      </p:sp>
      <p:pic>
        <p:nvPicPr>
          <p:cNvPr id="2050" name="Picture 2" descr="Image result for instagram what is 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1" y="665520"/>
            <a:ext cx="5010149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8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nst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810" y="209026"/>
            <a:ext cx="10621926" cy="597912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was founded in 2010 by Stanford graduates Kevin Systorm and Mike Krieger. Initially, Systorm and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Kreiger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 created an HTML5 check-in project called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Burbn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 which was then redeveloped to cater only photo-sharing uploads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•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 On October 6, 2010, Instagram was added to the Apple App Store, generating 10,000 registered users within the first few hours of it’s app life.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• In April 2012, Instagram was added to Android phones and was downloaded more than one million times in less than one day. 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• In late 2012, Instagram was purchased by Facebook for $1 billion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3844637" y="800100"/>
            <a:ext cx="2813338" cy="8000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Instagram</a:t>
            </a:r>
          </a:p>
        </p:txBody>
      </p:sp>
    </p:spTree>
    <p:extLst>
      <p:ext uri="{BB962C8B-B14F-4D97-AF65-F5344CB8AC3E}">
        <p14:creationId xmlns:p14="http://schemas.microsoft.com/office/powerpoint/2010/main" val="218043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1366"/>
            <a:ext cx="12192000" cy="8128000"/>
          </a:xfrm>
        </p:spPr>
      </p:pic>
      <p:pic>
        <p:nvPicPr>
          <p:cNvPr id="6" name="5fYNrqWtI4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7380" y="237172"/>
            <a:ext cx="8526780" cy="4796314"/>
          </a:xfrm>
          <a:prstGeom prst="snip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6975646"/>
              </p:ext>
            </p:extLst>
          </p:nvPr>
        </p:nvGraphicFramePr>
        <p:xfrm>
          <a:off x="384628" y="1372809"/>
          <a:ext cx="7177316" cy="396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52229" y="3044279"/>
            <a:ext cx="3583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BeeZee" panose="02000000000000000000" pitchFamily="50" charset="0"/>
              </a:rPr>
              <a:t>Co-Founders</a:t>
            </a:r>
          </a:p>
        </p:txBody>
      </p:sp>
    </p:spTree>
    <p:extLst>
      <p:ext uri="{BB962C8B-B14F-4D97-AF65-F5344CB8AC3E}">
        <p14:creationId xmlns:p14="http://schemas.microsoft.com/office/powerpoint/2010/main" val="102313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Mission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055813"/>
            <a:ext cx="45089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We're building Instagram to allow you to experience moments in your friends' lives through pictures as they happen.</a:t>
            </a:r>
          </a:p>
        </p:txBody>
      </p:sp>
    </p:spTree>
    <p:extLst>
      <p:ext uri="{BB962C8B-B14F-4D97-AF65-F5344CB8AC3E}">
        <p14:creationId xmlns:p14="http://schemas.microsoft.com/office/powerpoint/2010/main" val="360052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7559" y="1498258"/>
            <a:ext cx="49819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created Instagram to solve three simple 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Mobile photos always come out looking mediocre. Our awesome looking filters transform your photos into professional-looking snapshots.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Sharing on multiple platforms is a pain - we help you take a picture once, then share it (instantly) on multiple services.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uploading experiences are clumsy and take forever - we've optimized the experience to be fast and efficient.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36" y="5031772"/>
            <a:ext cx="1359526" cy="1286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66" y="5293922"/>
            <a:ext cx="762066" cy="762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66787" y="4352104"/>
            <a:ext cx="658425" cy="445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2592" y="1546389"/>
            <a:ext cx="6386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Instagram is owned by Facebook.</a:t>
            </a:r>
          </a:p>
        </p:txBody>
      </p:sp>
    </p:spTree>
    <p:extLst>
      <p:ext uri="{BB962C8B-B14F-4D97-AF65-F5344CB8AC3E}">
        <p14:creationId xmlns:p14="http://schemas.microsoft.com/office/powerpoint/2010/main" val="17862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Content Placeholder 7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" y="31130"/>
            <a:ext cx="12192710" cy="6858400"/>
          </a:xfrm>
        </p:spPr>
      </p:pic>
      <p:grpSp>
        <p:nvGrpSpPr>
          <p:cNvPr id="63" name="Group 62"/>
          <p:cNvGrpSpPr/>
          <p:nvPr/>
        </p:nvGrpSpPr>
        <p:grpSpPr>
          <a:xfrm>
            <a:off x="1536164" y="1664023"/>
            <a:ext cx="9848803" cy="3907925"/>
            <a:chOff x="1786217" y="2934759"/>
            <a:chExt cx="9848803" cy="3907925"/>
          </a:xfrm>
        </p:grpSpPr>
        <p:sp>
          <p:nvSpPr>
            <p:cNvPr id="64" name="Freeform 63"/>
            <p:cNvSpPr/>
            <p:nvPr/>
          </p:nvSpPr>
          <p:spPr>
            <a:xfrm>
              <a:off x="5984984" y="4089739"/>
              <a:ext cx="2800418" cy="9677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780921"/>
                  </a:lnTo>
                  <a:lnTo>
                    <a:pt x="2800418" y="780921"/>
                  </a:lnTo>
                  <a:lnTo>
                    <a:pt x="2800418" y="9677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Freeform 64"/>
            <p:cNvSpPr/>
            <p:nvPr/>
          </p:nvSpPr>
          <p:spPr>
            <a:xfrm>
              <a:off x="5939264" y="4089739"/>
              <a:ext cx="91440" cy="119943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012602"/>
                  </a:lnTo>
                  <a:lnTo>
                    <a:pt x="47625" y="1012602"/>
                  </a:lnTo>
                  <a:lnTo>
                    <a:pt x="47625" y="1199437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reeform 65"/>
            <p:cNvSpPr/>
            <p:nvPr/>
          </p:nvSpPr>
          <p:spPr>
            <a:xfrm>
              <a:off x="2285021" y="4089739"/>
              <a:ext cx="3699963" cy="4384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699963" y="0"/>
                  </a:moveTo>
                  <a:lnTo>
                    <a:pt x="3699963" y="251620"/>
                  </a:lnTo>
                  <a:lnTo>
                    <a:pt x="0" y="251620"/>
                  </a:lnTo>
                  <a:lnTo>
                    <a:pt x="0" y="438454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7" name="Oval 66"/>
            <p:cNvSpPr/>
            <p:nvPr/>
          </p:nvSpPr>
          <p:spPr>
            <a:xfrm>
              <a:off x="5396870" y="2934759"/>
              <a:ext cx="1176227" cy="1154979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Freeform 67"/>
            <p:cNvSpPr/>
            <p:nvPr/>
          </p:nvSpPr>
          <p:spPr>
            <a:xfrm>
              <a:off x="6677029" y="3282248"/>
              <a:ext cx="2850500" cy="716321"/>
            </a:xfrm>
            <a:custGeom>
              <a:avLst/>
              <a:gdLst>
                <a:gd name="connsiteX0" fmla="*/ 0 w 2850500"/>
                <a:gd name="connsiteY0" fmla="*/ 0 h 716321"/>
                <a:gd name="connsiteX1" fmla="*/ 2850500 w 2850500"/>
                <a:gd name="connsiteY1" fmla="*/ 0 h 716321"/>
                <a:gd name="connsiteX2" fmla="*/ 2850500 w 2850500"/>
                <a:gd name="connsiteY2" fmla="*/ 716321 h 716321"/>
                <a:gd name="connsiteX3" fmla="*/ 0 w 2850500"/>
                <a:gd name="connsiteY3" fmla="*/ 716321 h 716321"/>
                <a:gd name="connsiteX4" fmla="*/ 0 w 2850500"/>
                <a:gd name="connsiteY4" fmla="*/ 0 h 7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0500" h="716321">
                  <a:moveTo>
                    <a:pt x="0" y="0"/>
                  </a:moveTo>
                  <a:lnTo>
                    <a:pt x="2850500" y="0"/>
                  </a:lnTo>
                  <a:lnTo>
                    <a:pt x="2850500" y="716321"/>
                  </a:lnTo>
                  <a:lnTo>
                    <a:pt x="0" y="71632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/>
                <a:t>Kevin </a:t>
              </a:r>
              <a:r>
                <a:rPr lang="en-US" sz="1700" kern="1200" dirty="0" err="1"/>
                <a:t>Systrome</a:t>
              </a:r>
              <a:r>
                <a:rPr lang="en-US" sz="1700" kern="1200" dirty="0"/>
                <a:t>(Co-Founder &amp; CEO)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1786217" y="4528193"/>
              <a:ext cx="997607" cy="1061030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00" r="-1000"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Freeform 69"/>
            <p:cNvSpPr/>
            <p:nvPr/>
          </p:nvSpPr>
          <p:spPr>
            <a:xfrm>
              <a:off x="2845771" y="4678630"/>
              <a:ext cx="1793613" cy="1195742"/>
            </a:xfrm>
            <a:custGeom>
              <a:avLst/>
              <a:gdLst>
                <a:gd name="connsiteX0" fmla="*/ 0 w 1793613"/>
                <a:gd name="connsiteY0" fmla="*/ 0 h 1195742"/>
                <a:gd name="connsiteX1" fmla="*/ 1793613 w 1793613"/>
                <a:gd name="connsiteY1" fmla="*/ 0 h 1195742"/>
                <a:gd name="connsiteX2" fmla="*/ 1793613 w 1793613"/>
                <a:gd name="connsiteY2" fmla="*/ 1195742 h 1195742"/>
                <a:gd name="connsiteX3" fmla="*/ 0 w 1793613"/>
                <a:gd name="connsiteY3" fmla="*/ 1195742 h 1195742"/>
                <a:gd name="connsiteX4" fmla="*/ 0 w 1793613"/>
                <a:gd name="connsiteY4" fmla="*/ 0 h 11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3613" h="1195742">
                  <a:moveTo>
                    <a:pt x="0" y="0"/>
                  </a:moveTo>
                  <a:lnTo>
                    <a:pt x="1793613" y="0"/>
                  </a:lnTo>
                  <a:lnTo>
                    <a:pt x="1793613" y="1195742"/>
                  </a:lnTo>
                  <a:lnTo>
                    <a:pt x="0" y="11957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/>
                <a:t>Marine </a:t>
              </a:r>
              <a:r>
                <a:rPr lang="en-US" sz="1700" kern="1200" dirty="0" err="1"/>
                <a:t>Livine</a:t>
              </a:r>
              <a:r>
                <a:rPr lang="en-US" sz="1700" kern="1200" dirty="0"/>
                <a:t>(COO)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369271" y="5289176"/>
              <a:ext cx="1235237" cy="1224069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reeform 71"/>
            <p:cNvSpPr/>
            <p:nvPr/>
          </p:nvSpPr>
          <p:spPr>
            <a:xfrm>
              <a:off x="6532702" y="5538237"/>
              <a:ext cx="2266320" cy="1304447"/>
            </a:xfrm>
            <a:custGeom>
              <a:avLst/>
              <a:gdLst>
                <a:gd name="connsiteX0" fmla="*/ 0 w 2266320"/>
                <a:gd name="connsiteY0" fmla="*/ 0 h 1304447"/>
                <a:gd name="connsiteX1" fmla="*/ 2266320 w 2266320"/>
                <a:gd name="connsiteY1" fmla="*/ 0 h 1304447"/>
                <a:gd name="connsiteX2" fmla="*/ 2266320 w 2266320"/>
                <a:gd name="connsiteY2" fmla="*/ 1304447 h 1304447"/>
                <a:gd name="connsiteX3" fmla="*/ 0 w 2266320"/>
                <a:gd name="connsiteY3" fmla="*/ 1304447 h 1304447"/>
                <a:gd name="connsiteX4" fmla="*/ 0 w 2266320"/>
                <a:gd name="connsiteY4" fmla="*/ 0 h 130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320" h="1304447">
                  <a:moveTo>
                    <a:pt x="0" y="0"/>
                  </a:moveTo>
                  <a:lnTo>
                    <a:pt x="2266320" y="0"/>
                  </a:lnTo>
                  <a:lnTo>
                    <a:pt x="2266320" y="1304447"/>
                  </a:lnTo>
                  <a:lnTo>
                    <a:pt x="0" y="13044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/>
                <a:t>Mike Krieger(CTO &amp;Co-Founder)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8317897" y="5057495"/>
              <a:ext cx="935010" cy="986224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Freeform 73"/>
            <p:cNvSpPr/>
            <p:nvPr/>
          </p:nvSpPr>
          <p:spPr>
            <a:xfrm>
              <a:off x="9274679" y="4038417"/>
              <a:ext cx="2360341" cy="1916643"/>
            </a:xfrm>
            <a:custGeom>
              <a:avLst/>
              <a:gdLst>
                <a:gd name="connsiteX0" fmla="*/ 0 w 2360341"/>
                <a:gd name="connsiteY0" fmla="*/ 0 h 1916643"/>
                <a:gd name="connsiteX1" fmla="*/ 2360341 w 2360341"/>
                <a:gd name="connsiteY1" fmla="*/ 0 h 1916643"/>
                <a:gd name="connsiteX2" fmla="*/ 2360341 w 2360341"/>
                <a:gd name="connsiteY2" fmla="*/ 1916643 h 1916643"/>
                <a:gd name="connsiteX3" fmla="*/ 0 w 2360341"/>
                <a:gd name="connsiteY3" fmla="*/ 1916643 h 1916643"/>
                <a:gd name="connsiteX4" fmla="*/ 0 w 2360341"/>
                <a:gd name="connsiteY4" fmla="*/ 0 h 191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341" h="1916643">
                  <a:moveTo>
                    <a:pt x="0" y="0"/>
                  </a:moveTo>
                  <a:lnTo>
                    <a:pt x="2360341" y="0"/>
                  </a:lnTo>
                  <a:lnTo>
                    <a:pt x="2360341" y="1916643"/>
                  </a:lnTo>
                  <a:lnTo>
                    <a:pt x="0" y="19166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/>
                <a:t>Kristina </a:t>
              </a:r>
              <a:r>
                <a:rPr lang="en-US" sz="1700" kern="1200" dirty="0" err="1"/>
                <a:t>Schake</a:t>
              </a:r>
              <a:r>
                <a:rPr lang="en-US" sz="1700" kern="1200" dirty="0"/>
                <a:t>(Communication)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260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394</Words>
  <Application>Microsoft Office PowerPoint</Application>
  <PresentationFormat>Widescreen</PresentationFormat>
  <Paragraphs>41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ABeeZee</vt:lpstr>
      <vt:lpstr>Adobe Gothic Std B</vt:lpstr>
      <vt:lpstr>Arial</vt:lpstr>
      <vt:lpstr>Calibri</vt:lpstr>
      <vt:lpstr>Calibri Light</vt:lpstr>
      <vt:lpstr>Candara</vt:lpstr>
      <vt:lpstr>Times New Roman</vt:lpstr>
      <vt:lpstr>Office Theme</vt:lpstr>
      <vt:lpstr>PowerPoint Presentation</vt:lpstr>
      <vt:lpstr>PowerPoint Presentation</vt:lpstr>
      <vt:lpstr>Instagram was founded in 2010 by Stanford graduates Kevin Systorm and Mike Krieger. Initially, Systorm and Kreiger created an HTML5 check-in project called Burbn which was then redeveloped to cater only photo-sharing uploads  • On October 6, 2010, Instagram was added to the Apple App Store, generating 10,000 registered users within the first few hours of it’s app life.   • In April 2012, Instagram was added to Android phones and was downloaded more than one million times in less than one day.   • In late 2012, Instagram was purchased by Facebook for $1 billion</vt:lpstr>
      <vt:lpstr>PowerPoint Presentation</vt:lpstr>
      <vt:lpstr>PowerPoint Presentation</vt:lpstr>
      <vt:lpstr>Mission</vt:lpstr>
      <vt:lpstr>Vision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</dc:title>
  <dc:creator>Windows User</dc:creator>
  <cp:lastModifiedBy>Basharat Hussain</cp:lastModifiedBy>
  <cp:revision>39</cp:revision>
  <dcterms:created xsi:type="dcterms:W3CDTF">2018-09-09T20:34:33Z</dcterms:created>
  <dcterms:modified xsi:type="dcterms:W3CDTF">2020-03-04T17:52:36Z</dcterms:modified>
</cp:coreProperties>
</file>